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80" r:id="rId4"/>
    <p:sldId id="281" r:id="rId5"/>
    <p:sldId id="293" r:id="rId6"/>
    <p:sldId id="305" r:id="rId7"/>
    <p:sldId id="258" r:id="rId8"/>
    <p:sldId id="301" r:id="rId9"/>
    <p:sldId id="303" r:id="rId10"/>
    <p:sldId id="299" r:id="rId11"/>
    <p:sldId id="30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28073-2F5B-4A22-A2E9-33F54EAAFEAD}" v="8" dt="2022-10-05T23:18:50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4D5B-A711-6627-9497-166B4EDBE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74FF9-885D-416E-4D23-2D79EFC9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7D799-8515-6089-221B-99978E2E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CBCDC-8359-06EC-37B7-9BA9CBF7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0597-A9C4-B92C-EC73-7F980588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4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0C1D-BFB2-FE93-4E9C-F55488F5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01C82-1335-B3F1-C20C-C3FFD636A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F388-2B9F-F403-69A7-26F8B99F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BF5F-EBBA-4E77-C825-DB66438F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522F8-280B-8EDC-FA1E-53481CA4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2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9D1FA-6E4C-7DE4-752E-B7602396D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E9188-1E64-490F-38DA-B690669A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1875-F59E-0633-56C1-262407CB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556DE-0FC0-25FA-0F88-B25E275B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1033A-5590-8DDE-4025-CC22CD11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3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0037-D5EA-653F-6C1D-E657F735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FD36-E85C-9B72-568A-55647E03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B184-03DB-0D1B-EC55-73C305AD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35DE-26BA-057A-BAD7-E344C6AA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20686-E028-E307-BA3C-BC9345B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8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65D4-A7B2-D681-F7DE-7BB591E0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D3AF-DB19-F855-4D52-F525FED9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E349E-AEB6-3E73-A2B4-09D00572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1B10-37E6-EFAF-E87D-9088B7C2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9B3FA-E6D5-9EB0-769E-4A4CB4E4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8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BB84-66BF-1AE5-1E7B-933D6156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8346-9CB3-C9CE-92FC-C5A940D41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ED2C2-15FD-3FFA-625E-DCC6B87B4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4AC33-0401-5F3F-90D4-49952FCD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AFCE0-15CC-55F9-6892-F2D3616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0DD96-C017-4990-03A6-AF637922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99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09D7-D1D6-9F2E-4F48-5E77CCE1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AA4AD-8766-830C-42BC-94AEABFF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243C9-D366-D594-A948-75564DE67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EC694-BE61-BD78-431F-44A71E9C5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B5BDF-0F03-6502-2DB1-7837B6F4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949AA-B520-942C-7BA8-C6492EF9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5C458-B0BA-2F64-58AC-214F836A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CA8C5-F709-C204-BFD2-AB28FD8C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3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BD7E-CBE3-F35A-51E8-C2F2CDB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3D6FE-D807-D27E-BA92-34FC7EE2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6D98F-EACE-86EA-FA08-1ECD42EC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F6F24-E3E9-C36D-4CE8-3C778FEC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07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92944-DFEF-C30E-B1E2-30F2B9D3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F6B2D-FEE0-34E3-3319-AA349ADB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C955-1C04-BEB2-DD98-81AF3E6B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57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410C-B7DE-086D-AF86-B83E1516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3888-A33C-5361-7D38-F8C47A7A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65710-1594-FFA1-7703-DC52FF3D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D9535-E944-4935-163F-1B4352D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7AC2-2324-00FE-63D1-931C32E6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113C6-55FF-9BB1-20FB-7F710B45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81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5B54-D8D2-02DB-0262-8113B0BC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F28BD-0293-20AD-E096-13C26E1CD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56B5F-3933-22AC-5978-EEB2E9129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A8213-D148-E2F6-F1FB-8DDF726C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C0C33-2207-6BA7-B03C-3147AD15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69021-1E87-E9F6-51F0-D4D33E6E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3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8B798-A990-78C3-9D49-DCC0BAFA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8B402-AFB4-B0B1-3B6C-5150664D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9F8B-3CBB-BA4D-82D9-2F27248B3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478E-7581-4F76-8FFB-1D086B32D5AD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2620-64BB-1C7D-E884-76BF4F9F4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348C9-E7D4-85C3-489F-D0B99EBAB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0F6D-AD4C-46A5-80B4-403F9019F3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44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tudiar en estas vacaciones? | Compartir Palabra mae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51" y="3005991"/>
            <a:ext cx="5343768" cy="29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78093D64-C45B-C4AE-D6AA-5FC83884A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64454"/>
            <a:ext cx="12695964" cy="814719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751EFFE-CC1E-846F-5660-1FC513D0B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44" y="3035398"/>
            <a:ext cx="5699464" cy="310038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Formación </a:t>
            </a:r>
            <a:b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 LAB Manejo Estratégico Docente. </a:t>
            </a:r>
            <a:b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C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2B3FC7A-31B2-1A46-23A5-3F6291559CFF}"/>
              </a:ext>
            </a:extLst>
          </p:cNvPr>
          <p:cNvSpPr txBox="1">
            <a:spLocks/>
          </p:cNvSpPr>
          <p:nvPr/>
        </p:nvSpPr>
        <p:spPr>
          <a:xfrm>
            <a:off x="896645" y="4996288"/>
            <a:ext cx="5699463" cy="117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 1 -b</a:t>
            </a:r>
            <a:b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</a:t>
            </a:r>
            <a:r>
              <a:rPr lang="es-C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 LAB   </a:t>
            </a:r>
            <a:endParaRPr lang="en-CA" sz="2000" dirty="0">
              <a:latin typeface="Gotham Medium" panose="02000603030000020004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209F862-C196-C6E2-1BB3-5B10F45EF55B}"/>
              </a:ext>
            </a:extLst>
          </p:cNvPr>
          <p:cNvSpPr txBox="1">
            <a:spLocks/>
          </p:cNvSpPr>
          <p:nvPr/>
        </p:nvSpPr>
        <p:spPr>
          <a:xfrm>
            <a:off x="10182687" y="5903650"/>
            <a:ext cx="1558210" cy="3906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>
                <a:latin typeface="Gotham Medium" panose="02000603030000020004" pitchFamily="2" charset="0"/>
              </a:rPr>
              <a:t>Octubre 2022</a:t>
            </a:r>
            <a:endParaRPr lang="en-CA" sz="2000" dirty="0">
              <a:latin typeface="Gotham Medium" panose="02000603030000020004" pitchFamily="2" charset="0"/>
            </a:endParaRPr>
          </a:p>
        </p:txBody>
      </p:sp>
      <p:pic>
        <p:nvPicPr>
          <p:cNvPr id="11" name="Picture 2" descr="Fab lab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68" y="54977"/>
            <a:ext cx="2362824" cy="28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1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93148"/>
            <a:ext cx="8165172" cy="6321848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5387913" y="1210803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5727570" y="1057404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0" y="1835970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779364" y="226407"/>
            <a:ext cx="681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innovamos?</a:t>
            </a:r>
            <a:endParaRPr lang="es-VE" sz="48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1071" y="1210803"/>
            <a:ext cx="5366499" cy="335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(TRABAJO MULTIDISCIPLINAR).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es La innovación en mi región­?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alcances para desarrollar?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proyectos debemos impulsar?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necesitamos para ello?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2A3AE-A920-89AC-E9B5-059B6287F8AB}"/>
              </a:ext>
            </a:extLst>
          </p:cNvPr>
          <p:cNvSpPr txBox="1"/>
          <p:nvPr/>
        </p:nvSpPr>
        <p:spPr>
          <a:xfrm>
            <a:off x="526742" y="5175368"/>
            <a:ext cx="276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40 </a:t>
            </a:r>
            <a:r>
              <a:rPr lang="en-CA" sz="4000" dirty="0" err="1">
                <a:solidFill>
                  <a:schemeClr val="bg1"/>
                </a:solidFill>
              </a:rPr>
              <a:t>Minutos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93148"/>
            <a:ext cx="8165172" cy="6321848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5387913" y="1210803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5727570" y="1057404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0" y="1835970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779364" y="226407"/>
            <a:ext cx="681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Plenaria </a:t>
            </a:r>
            <a:r>
              <a:rPr lang="es-CO" sz="48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Idex</a:t>
            </a:r>
            <a:endParaRPr lang="es-VE" sz="48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1071" y="1210803"/>
            <a:ext cx="5366499" cy="225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(TRABAJO MULTIDISCIPLINAR).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DIAGNOSTICO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es-CO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</a:t>
            </a:r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hace una presentación de 4 minutos de hallazgos (Con respuestas cortas)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2A3AE-A920-89AC-E9B5-059B6287F8AB}"/>
              </a:ext>
            </a:extLst>
          </p:cNvPr>
          <p:cNvSpPr txBox="1"/>
          <p:nvPr/>
        </p:nvSpPr>
        <p:spPr>
          <a:xfrm>
            <a:off x="526742" y="5175368"/>
            <a:ext cx="276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60 </a:t>
            </a:r>
            <a:r>
              <a:rPr lang="en-CA" sz="4000" dirty="0" err="1">
                <a:solidFill>
                  <a:schemeClr val="bg1"/>
                </a:solidFill>
              </a:rPr>
              <a:t>Minutos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93148"/>
            <a:ext cx="5291091" cy="481326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5387913" y="1210803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5727570" y="1057404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0" y="1835970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4 Rectángulo">
            <a:extLst>
              <a:ext uri="{FF2B5EF4-FFF2-40B4-BE49-F238E27FC236}">
                <a16:creationId xmlns:a16="http://schemas.microsoft.com/office/drawing/2014/main" id="{7EE53CFF-1462-2A9D-1E6F-9BB62D16437B}"/>
              </a:ext>
            </a:extLst>
          </p:cNvPr>
          <p:cNvSpPr/>
          <p:nvPr/>
        </p:nvSpPr>
        <p:spPr>
          <a:xfrm>
            <a:off x="-293480" y="1459306"/>
            <a:ext cx="5463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la presentación </a:t>
            </a:r>
            <a:endParaRPr lang="es-V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5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DDE34-E8DB-24B4-3747-183963D1334B}"/>
              </a:ext>
            </a:extLst>
          </p:cNvPr>
          <p:cNvSpPr txBox="1"/>
          <p:nvPr/>
        </p:nvSpPr>
        <p:spPr>
          <a:xfrm>
            <a:off x="344557" y="950432"/>
            <a:ext cx="6875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Acuerdos de funcionamiento del encuentro síncrono</a:t>
            </a:r>
          </a:p>
          <a:p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Todas las personas deben ser reconocidas y respetadas por igual sin distinción de sexo, religión, política, genero, orígenes.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Todo tipo de intervención en el curso es muy valioso, y se agradece no emitir juicios de valor personal hacia otros (as),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Las intervenciones no pueden ser mayores a un minuto y medio, se solicita escribir la aportación o hacer un mapa previo a la intervención para concretar la idea o aportación.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Se tomara una pausa activa cada 60 minutos. </a:t>
            </a:r>
          </a:p>
        </p:txBody>
      </p:sp>
      <p:pic>
        <p:nvPicPr>
          <p:cNvPr id="3074" name="Picture 2" descr="Uso de Zoom para tus encuentros sincrónic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77" y="1900053"/>
            <a:ext cx="4663170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873341" y="226407"/>
            <a:ext cx="285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Acuerdos.</a:t>
            </a:r>
            <a:endParaRPr lang="es-V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DDE34-E8DB-24B4-3747-183963D1334B}"/>
              </a:ext>
            </a:extLst>
          </p:cNvPr>
          <p:cNvSpPr txBox="1"/>
          <p:nvPr/>
        </p:nvSpPr>
        <p:spPr>
          <a:xfrm>
            <a:off x="344557" y="950432"/>
            <a:ext cx="68756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Acuerdos de funcionamiento del encuentro síncrono</a:t>
            </a:r>
          </a:p>
          <a:p>
            <a:endParaRPr lang="es-CO" dirty="0"/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El curso comienza a los 3 minutos de hora de inicio         (La Cultura Organizacional pasa por respetar el tiempo del otro)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Se valora encender las cámaras y apagar los micrófonos para desarrollar y mantener las mejores condiciones de interconectividad entre los participantes.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/>
              <a:t>Cada módulo tiene un trabajo de equipo inter IDEX, el éxito solo depende del compromiso y responsabilidad de cada unos de los participantes.</a:t>
            </a:r>
          </a:p>
        </p:txBody>
      </p:sp>
      <p:pic>
        <p:nvPicPr>
          <p:cNvPr id="3074" name="Picture 2" descr="Uso de Zoom para tus encuentros sincrónic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77" y="1900053"/>
            <a:ext cx="4663170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873341" y="226407"/>
            <a:ext cx="285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Acuerdos.</a:t>
            </a:r>
            <a:endParaRPr lang="es-V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73341" y="226407"/>
            <a:ext cx="285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 1.</a:t>
            </a:r>
            <a:endParaRPr lang="es-VE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64"/>
            <a:ext cx="4112828" cy="2745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Fab lab - Wikipedia, la enciclopedia lib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97" y="3669830"/>
            <a:ext cx="1367242" cy="1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50A4B3-BFAA-8344-6D5C-5663CBF5C0F7}"/>
              </a:ext>
            </a:extLst>
          </p:cNvPr>
          <p:cNvSpPr txBox="1"/>
          <p:nvPr/>
        </p:nvSpPr>
        <p:spPr>
          <a:xfrm>
            <a:off x="4479234" y="1282287"/>
            <a:ext cx="72224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Los resultados de aprendizaje del Programa FAB-LAB – MED por módulo </a:t>
            </a:r>
          </a:p>
          <a:p>
            <a:endParaRPr lang="es-ES" sz="2000" b="1" dirty="0"/>
          </a:p>
          <a:p>
            <a:r>
              <a:rPr lang="es-ES" sz="2000" b="1" dirty="0"/>
              <a:t>Módulo 1:</a:t>
            </a:r>
          </a:p>
          <a:p>
            <a:r>
              <a:rPr lang="es-ES" sz="2000" dirty="0"/>
              <a:t>Al completar el módulo el participante: </a:t>
            </a:r>
          </a:p>
          <a:p>
            <a:endParaRPr lang="es-ES" sz="2000" dirty="0"/>
          </a:p>
          <a:p>
            <a:r>
              <a:rPr lang="es-ES" sz="2000" dirty="0"/>
              <a:t>1.1 Identifica el proceso para el desarrollo de objetivos y estrategias en proyectos de innovación a través del uso de los FAB LABS en los IDEX.</a:t>
            </a:r>
          </a:p>
          <a:p>
            <a:endParaRPr lang="es-ES" sz="2000" dirty="0"/>
          </a:p>
          <a:p>
            <a:r>
              <a:rPr lang="es-ES" sz="2000" dirty="0"/>
              <a:t>1.2 Explica el desarrollo de la competencia de innovación de los estudiantes en el proceso de enseñanza aprendizaje considerando el uso de los FAB LABS</a:t>
            </a:r>
          </a:p>
        </p:txBody>
      </p:sp>
    </p:spTree>
    <p:extLst>
      <p:ext uri="{BB962C8B-B14F-4D97-AF65-F5344CB8AC3E}">
        <p14:creationId xmlns:p14="http://schemas.microsoft.com/office/powerpoint/2010/main" val="16263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73341" y="226407"/>
            <a:ext cx="285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 1.</a:t>
            </a:r>
            <a:endParaRPr lang="es-VE" sz="4800" dirty="0">
              <a:solidFill>
                <a:schemeClr val="bg1"/>
              </a:solidFill>
            </a:endParaRPr>
          </a:p>
        </p:txBody>
      </p:sp>
      <p:pic>
        <p:nvPicPr>
          <p:cNvPr id="10" name="Picture 2" descr="Fab lab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98" y="2485766"/>
            <a:ext cx="1367242" cy="1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aphic 1">
            <a:extLst>
              <a:ext uri="{FF2B5EF4-FFF2-40B4-BE49-F238E27FC236}">
                <a16:creationId xmlns:a16="http://schemas.microsoft.com/office/drawing/2014/main" id="{243053B0-C334-702D-77E4-7230DAE4F63E}"/>
              </a:ext>
            </a:extLst>
          </p:cNvPr>
          <p:cNvGrpSpPr/>
          <p:nvPr/>
        </p:nvGrpSpPr>
        <p:grpSpPr>
          <a:xfrm>
            <a:off x="79872" y="1064049"/>
            <a:ext cx="9373947" cy="5800596"/>
            <a:chOff x="-1883532" y="667739"/>
            <a:chExt cx="9650524" cy="64388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16C55B-F265-F6F2-E633-E4C699B567F5}"/>
                </a:ext>
              </a:extLst>
            </p:cNvPr>
            <p:cNvSpPr/>
            <p:nvPr/>
          </p:nvSpPr>
          <p:spPr>
            <a:xfrm>
              <a:off x="-1883532" y="1282287"/>
              <a:ext cx="9650524" cy="5564619"/>
            </a:xfrm>
            <a:custGeom>
              <a:avLst/>
              <a:gdLst>
                <a:gd name="connsiteX0" fmla="*/ 0 w 9650524"/>
                <a:gd name="connsiteY0" fmla="*/ 0 h 5564619"/>
                <a:gd name="connsiteX1" fmla="*/ 9650524 w 9650524"/>
                <a:gd name="connsiteY1" fmla="*/ 0 h 5564619"/>
                <a:gd name="connsiteX2" fmla="*/ 9650524 w 9650524"/>
                <a:gd name="connsiteY2" fmla="*/ 5564619 h 5564619"/>
                <a:gd name="connsiteX3" fmla="*/ 0 w 9650524"/>
                <a:gd name="connsiteY3" fmla="*/ 5564619 h 556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0524" h="5564619">
                  <a:moveTo>
                    <a:pt x="0" y="0"/>
                  </a:moveTo>
                  <a:lnTo>
                    <a:pt x="9650524" y="0"/>
                  </a:lnTo>
                  <a:lnTo>
                    <a:pt x="9650524" y="5564619"/>
                  </a:lnTo>
                  <a:lnTo>
                    <a:pt x="0" y="5564619"/>
                  </a:lnTo>
                  <a:close/>
                </a:path>
              </a:pathLst>
            </a:custGeom>
            <a:solidFill>
              <a:srgbClr val="FFFFFF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A3ACD5-23A2-E774-A1EE-22BA699BB2F3}"/>
                </a:ext>
              </a:extLst>
            </p:cNvPr>
            <p:cNvSpPr/>
            <p:nvPr/>
          </p:nvSpPr>
          <p:spPr>
            <a:xfrm>
              <a:off x="1717319" y="2832647"/>
              <a:ext cx="272651" cy="77294"/>
            </a:xfrm>
            <a:custGeom>
              <a:avLst/>
              <a:gdLst>
                <a:gd name="connsiteX0" fmla="*/ 0 w 272651"/>
                <a:gd name="connsiteY0" fmla="*/ 36075 h 77294"/>
                <a:gd name="connsiteX1" fmla="*/ 267657 w 272651"/>
                <a:gd name="connsiteY1" fmla="*/ 36075 h 77294"/>
                <a:gd name="connsiteX2" fmla="*/ 267657 w 272651"/>
                <a:gd name="connsiteY2" fmla="*/ 41219 h 77294"/>
                <a:gd name="connsiteX3" fmla="*/ 0 w 272651"/>
                <a:gd name="connsiteY3" fmla="*/ 41219 h 77294"/>
                <a:gd name="connsiteX4" fmla="*/ 208608 w 272651"/>
                <a:gd name="connsiteY4" fmla="*/ 350 h 77294"/>
                <a:gd name="connsiteX5" fmla="*/ 272651 w 272651"/>
                <a:gd name="connsiteY5" fmla="*/ 38647 h 77294"/>
                <a:gd name="connsiteX6" fmla="*/ 208608 w 272651"/>
                <a:gd name="connsiteY6" fmla="*/ 76944 h 77294"/>
                <a:gd name="connsiteX7" fmla="*/ 205170 w 272651"/>
                <a:gd name="connsiteY7" fmla="*/ 76017 h 77294"/>
                <a:gd name="connsiteX8" fmla="*/ 206075 w 272651"/>
                <a:gd name="connsiteY8" fmla="*/ 72493 h 77294"/>
                <a:gd name="connsiteX9" fmla="*/ 266391 w 272651"/>
                <a:gd name="connsiteY9" fmla="*/ 36422 h 77294"/>
                <a:gd name="connsiteX10" fmla="*/ 266391 w 272651"/>
                <a:gd name="connsiteY10" fmla="*/ 40873 h 77294"/>
                <a:gd name="connsiteX11" fmla="*/ 206075 w 272651"/>
                <a:gd name="connsiteY11" fmla="*/ 4802 h 77294"/>
                <a:gd name="connsiteX12" fmla="*/ 205170 w 272651"/>
                <a:gd name="connsiteY12" fmla="*/ 1278 h 77294"/>
                <a:gd name="connsiteX13" fmla="*/ 208608 w 272651"/>
                <a:gd name="connsiteY13" fmla="*/ 350 h 7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651" h="77294">
                  <a:moveTo>
                    <a:pt x="0" y="36075"/>
                  </a:moveTo>
                  <a:lnTo>
                    <a:pt x="267657" y="36075"/>
                  </a:lnTo>
                  <a:lnTo>
                    <a:pt x="267657" y="41219"/>
                  </a:lnTo>
                  <a:lnTo>
                    <a:pt x="0" y="41219"/>
                  </a:lnTo>
                  <a:close/>
                  <a:moveTo>
                    <a:pt x="208608" y="350"/>
                  </a:moveTo>
                  <a:lnTo>
                    <a:pt x="272651" y="38647"/>
                  </a:lnTo>
                  <a:lnTo>
                    <a:pt x="208608" y="76944"/>
                  </a:lnTo>
                  <a:cubicBezTo>
                    <a:pt x="207414" y="77661"/>
                    <a:pt x="205870" y="77241"/>
                    <a:pt x="205170" y="76017"/>
                  </a:cubicBezTo>
                  <a:cubicBezTo>
                    <a:pt x="204471" y="74780"/>
                    <a:pt x="204881" y="73210"/>
                    <a:pt x="206075" y="72493"/>
                  </a:cubicBezTo>
                  <a:lnTo>
                    <a:pt x="266391" y="36422"/>
                  </a:lnTo>
                  <a:lnTo>
                    <a:pt x="266391" y="40873"/>
                  </a:lnTo>
                  <a:lnTo>
                    <a:pt x="206075" y="4802"/>
                  </a:lnTo>
                  <a:cubicBezTo>
                    <a:pt x="204881" y="4085"/>
                    <a:pt x="204471" y="2514"/>
                    <a:pt x="205170" y="1278"/>
                  </a:cubicBezTo>
                  <a:cubicBezTo>
                    <a:pt x="205870" y="54"/>
                    <a:pt x="207414" y="-367"/>
                    <a:pt x="208608" y="350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0F292C-3A8C-87FF-F4DB-4029FBD859E5}"/>
                </a:ext>
              </a:extLst>
            </p:cNvPr>
            <p:cNvSpPr/>
            <p:nvPr/>
          </p:nvSpPr>
          <p:spPr>
            <a:xfrm>
              <a:off x="426562" y="2475588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A9D18E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6C9DE3-F2C9-A3E4-647C-C351BD38C2A7}"/>
                </a:ext>
              </a:extLst>
            </p:cNvPr>
            <p:cNvSpPr txBox="1"/>
            <p:nvPr/>
          </p:nvSpPr>
          <p:spPr>
            <a:xfrm>
              <a:off x="590173" y="2621538"/>
              <a:ext cx="1039364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Revisión de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A601F-A876-1F4B-C1B7-3ACAD052CE34}"/>
                </a:ext>
              </a:extLst>
            </p:cNvPr>
            <p:cNvSpPr txBox="1"/>
            <p:nvPr/>
          </p:nvSpPr>
          <p:spPr>
            <a:xfrm>
              <a:off x="616511" y="2807026"/>
              <a:ext cx="930795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conceptos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1F0B44-4881-88C1-1A8F-7FB48DA76501}"/>
                </a:ext>
              </a:extLst>
            </p:cNvPr>
            <p:cNvSpPr/>
            <p:nvPr/>
          </p:nvSpPr>
          <p:spPr>
            <a:xfrm>
              <a:off x="1040271" y="3267001"/>
              <a:ext cx="1627745" cy="279492"/>
            </a:xfrm>
            <a:custGeom>
              <a:avLst/>
              <a:gdLst>
                <a:gd name="connsiteX0" fmla="*/ 1627746 w 1627745"/>
                <a:gd name="connsiteY0" fmla="*/ 0 h 279492"/>
                <a:gd name="connsiteX1" fmla="*/ 1627746 w 1627745"/>
                <a:gd name="connsiteY1" fmla="*/ 156193 h 279492"/>
                <a:gd name="connsiteX2" fmla="*/ 37701 w 1627745"/>
                <a:gd name="connsiteY2" fmla="*/ 156193 h 279492"/>
                <a:gd name="connsiteX3" fmla="*/ 40210 w 1627745"/>
                <a:gd name="connsiteY3" fmla="*/ 153608 h 279492"/>
                <a:gd name="connsiteX4" fmla="*/ 40210 w 1627745"/>
                <a:gd name="connsiteY4" fmla="*/ 274373 h 279492"/>
                <a:gd name="connsiteX5" fmla="*/ 35192 w 1627745"/>
                <a:gd name="connsiteY5" fmla="*/ 274373 h 279492"/>
                <a:gd name="connsiteX6" fmla="*/ 35192 w 1627745"/>
                <a:gd name="connsiteY6" fmla="*/ 151036 h 279492"/>
                <a:gd name="connsiteX7" fmla="*/ 1625237 w 1627745"/>
                <a:gd name="connsiteY7" fmla="*/ 151036 h 279492"/>
                <a:gd name="connsiteX8" fmla="*/ 1622716 w 1627745"/>
                <a:gd name="connsiteY8" fmla="*/ 153608 h 279492"/>
                <a:gd name="connsiteX9" fmla="*/ 1622716 w 1627745"/>
                <a:gd name="connsiteY9" fmla="*/ 0 h 279492"/>
                <a:gd name="connsiteX10" fmla="*/ 75061 w 1627745"/>
                <a:gd name="connsiteY10" fmla="*/ 213842 h 279492"/>
                <a:gd name="connsiteX11" fmla="*/ 37701 w 1627745"/>
                <a:gd name="connsiteY11" fmla="*/ 279492 h 279492"/>
                <a:gd name="connsiteX12" fmla="*/ 342 w 1627745"/>
                <a:gd name="connsiteY12" fmla="*/ 213842 h 279492"/>
                <a:gd name="connsiteX13" fmla="*/ 1247 w 1627745"/>
                <a:gd name="connsiteY13" fmla="*/ 210318 h 279492"/>
                <a:gd name="connsiteX14" fmla="*/ 4685 w 1627745"/>
                <a:gd name="connsiteY14" fmla="*/ 211245 h 279492"/>
                <a:gd name="connsiteX15" fmla="*/ 39873 w 1627745"/>
                <a:gd name="connsiteY15" fmla="*/ 273074 h 279492"/>
                <a:gd name="connsiteX16" fmla="*/ 35530 w 1627745"/>
                <a:gd name="connsiteY16" fmla="*/ 273074 h 279492"/>
                <a:gd name="connsiteX17" fmla="*/ 70718 w 1627745"/>
                <a:gd name="connsiteY17" fmla="*/ 211245 h 279492"/>
                <a:gd name="connsiteX18" fmla="*/ 74156 w 1627745"/>
                <a:gd name="connsiteY18" fmla="*/ 210318 h 279492"/>
                <a:gd name="connsiteX19" fmla="*/ 75061 w 1627745"/>
                <a:gd name="connsiteY19" fmla="*/ 213842 h 27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7745" h="279492">
                  <a:moveTo>
                    <a:pt x="1627746" y="0"/>
                  </a:moveTo>
                  <a:lnTo>
                    <a:pt x="1627746" y="156193"/>
                  </a:lnTo>
                  <a:lnTo>
                    <a:pt x="37701" y="156193"/>
                  </a:lnTo>
                  <a:lnTo>
                    <a:pt x="40210" y="153608"/>
                  </a:lnTo>
                  <a:lnTo>
                    <a:pt x="40210" y="274373"/>
                  </a:lnTo>
                  <a:lnTo>
                    <a:pt x="35192" y="274373"/>
                  </a:lnTo>
                  <a:lnTo>
                    <a:pt x="35192" y="151036"/>
                  </a:lnTo>
                  <a:lnTo>
                    <a:pt x="1625237" y="151036"/>
                  </a:lnTo>
                  <a:lnTo>
                    <a:pt x="1622716" y="153608"/>
                  </a:lnTo>
                  <a:lnTo>
                    <a:pt x="1622716" y="0"/>
                  </a:lnTo>
                  <a:close/>
                  <a:moveTo>
                    <a:pt x="75061" y="213842"/>
                  </a:moveTo>
                  <a:lnTo>
                    <a:pt x="37701" y="279492"/>
                  </a:lnTo>
                  <a:lnTo>
                    <a:pt x="342" y="213842"/>
                  </a:lnTo>
                  <a:cubicBezTo>
                    <a:pt x="-358" y="212618"/>
                    <a:pt x="52" y="211035"/>
                    <a:pt x="1247" y="210318"/>
                  </a:cubicBezTo>
                  <a:cubicBezTo>
                    <a:pt x="2453" y="209601"/>
                    <a:pt x="3985" y="210021"/>
                    <a:pt x="4685" y="211245"/>
                  </a:cubicBezTo>
                  <a:lnTo>
                    <a:pt x="39873" y="273074"/>
                  </a:lnTo>
                  <a:lnTo>
                    <a:pt x="35530" y="273074"/>
                  </a:lnTo>
                  <a:lnTo>
                    <a:pt x="70718" y="211245"/>
                  </a:lnTo>
                  <a:cubicBezTo>
                    <a:pt x="71418" y="210021"/>
                    <a:pt x="72950" y="209601"/>
                    <a:pt x="74156" y="210318"/>
                  </a:cubicBezTo>
                  <a:cubicBezTo>
                    <a:pt x="75351" y="211035"/>
                    <a:pt x="75761" y="212618"/>
                    <a:pt x="75061" y="213842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863A47-5D07-CFC8-9550-1E8F5B5ACA1F}"/>
                </a:ext>
              </a:extLst>
            </p:cNvPr>
            <p:cNvSpPr/>
            <p:nvPr/>
          </p:nvSpPr>
          <p:spPr>
            <a:xfrm>
              <a:off x="2018898" y="2475588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A9D18E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13797A-EE4B-B9E9-9A94-BDFD5971A2E7}"/>
                </a:ext>
              </a:extLst>
            </p:cNvPr>
            <p:cNvSpPr txBox="1"/>
            <p:nvPr/>
          </p:nvSpPr>
          <p:spPr>
            <a:xfrm>
              <a:off x="2207806" y="2621538"/>
              <a:ext cx="882543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Alcance e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21C710-6275-CED6-5671-965EB25DEFA4}"/>
                </a:ext>
              </a:extLst>
            </p:cNvPr>
            <p:cNvSpPr txBox="1"/>
            <p:nvPr/>
          </p:nvSpPr>
          <p:spPr>
            <a:xfrm>
              <a:off x="2174230" y="2807026"/>
              <a:ext cx="991111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Innovación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AD782D-CE1C-35C6-0085-5B581157BD87}"/>
                </a:ext>
              </a:extLst>
            </p:cNvPr>
            <p:cNvSpPr/>
            <p:nvPr/>
          </p:nvSpPr>
          <p:spPr>
            <a:xfrm>
              <a:off x="1717319" y="3933205"/>
              <a:ext cx="272651" cy="77294"/>
            </a:xfrm>
            <a:custGeom>
              <a:avLst/>
              <a:gdLst>
                <a:gd name="connsiteX0" fmla="*/ 0 w 272651"/>
                <a:gd name="connsiteY0" fmla="*/ 36075 h 77294"/>
                <a:gd name="connsiteX1" fmla="*/ 267657 w 272651"/>
                <a:gd name="connsiteY1" fmla="*/ 36075 h 77294"/>
                <a:gd name="connsiteX2" fmla="*/ 267657 w 272651"/>
                <a:gd name="connsiteY2" fmla="*/ 41219 h 77294"/>
                <a:gd name="connsiteX3" fmla="*/ 0 w 272651"/>
                <a:gd name="connsiteY3" fmla="*/ 41219 h 77294"/>
                <a:gd name="connsiteX4" fmla="*/ 208608 w 272651"/>
                <a:gd name="connsiteY4" fmla="*/ 350 h 77294"/>
                <a:gd name="connsiteX5" fmla="*/ 272651 w 272651"/>
                <a:gd name="connsiteY5" fmla="*/ 38647 h 77294"/>
                <a:gd name="connsiteX6" fmla="*/ 208608 w 272651"/>
                <a:gd name="connsiteY6" fmla="*/ 76944 h 77294"/>
                <a:gd name="connsiteX7" fmla="*/ 205170 w 272651"/>
                <a:gd name="connsiteY7" fmla="*/ 76017 h 77294"/>
                <a:gd name="connsiteX8" fmla="*/ 206075 w 272651"/>
                <a:gd name="connsiteY8" fmla="*/ 72493 h 77294"/>
                <a:gd name="connsiteX9" fmla="*/ 266391 w 272651"/>
                <a:gd name="connsiteY9" fmla="*/ 36422 h 77294"/>
                <a:gd name="connsiteX10" fmla="*/ 266391 w 272651"/>
                <a:gd name="connsiteY10" fmla="*/ 40873 h 77294"/>
                <a:gd name="connsiteX11" fmla="*/ 206075 w 272651"/>
                <a:gd name="connsiteY11" fmla="*/ 4802 h 77294"/>
                <a:gd name="connsiteX12" fmla="*/ 205170 w 272651"/>
                <a:gd name="connsiteY12" fmla="*/ 1278 h 77294"/>
                <a:gd name="connsiteX13" fmla="*/ 208608 w 272651"/>
                <a:gd name="connsiteY13" fmla="*/ 350 h 7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651" h="77294">
                  <a:moveTo>
                    <a:pt x="0" y="36075"/>
                  </a:moveTo>
                  <a:lnTo>
                    <a:pt x="267657" y="36075"/>
                  </a:lnTo>
                  <a:lnTo>
                    <a:pt x="267657" y="41219"/>
                  </a:lnTo>
                  <a:lnTo>
                    <a:pt x="0" y="41219"/>
                  </a:lnTo>
                  <a:close/>
                  <a:moveTo>
                    <a:pt x="208608" y="350"/>
                  </a:moveTo>
                  <a:lnTo>
                    <a:pt x="272651" y="38647"/>
                  </a:lnTo>
                  <a:lnTo>
                    <a:pt x="208608" y="76944"/>
                  </a:lnTo>
                  <a:cubicBezTo>
                    <a:pt x="207414" y="77661"/>
                    <a:pt x="205870" y="77241"/>
                    <a:pt x="205170" y="76017"/>
                  </a:cubicBezTo>
                  <a:cubicBezTo>
                    <a:pt x="204471" y="74780"/>
                    <a:pt x="204881" y="73210"/>
                    <a:pt x="206075" y="72493"/>
                  </a:cubicBezTo>
                  <a:lnTo>
                    <a:pt x="266391" y="36422"/>
                  </a:lnTo>
                  <a:lnTo>
                    <a:pt x="266391" y="40873"/>
                  </a:lnTo>
                  <a:lnTo>
                    <a:pt x="206075" y="4802"/>
                  </a:lnTo>
                  <a:cubicBezTo>
                    <a:pt x="204881" y="4085"/>
                    <a:pt x="204471" y="2514"/>
                    <a:pt x="205170" y="1278"/>
                  </a:cubicBezTo>
                  <a:cubicBezTo>
                    <a:pt x="205870" y="54"/>
                    <a:pt x="207414" y="-367"/>
                    <a:pt x="208608" y="350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CDD51EF-7DA3-DFF7-D7BD-4ACF3DF005C4}"/>
                </a:ext>
              </a:extLst>
            </p:cNvPr>
            <p:cNvSpPr/>
            <p:nvPr/>
          </p:nvSpPr>
          <p:spPr>
            <a:xfrm>
              <a:off x="426562" y="3576146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406300-674F-14A7-3F30-6BBDD1F6DBDC}"/>
                </a:ext>
              </a:extLst>
            </p:cNvPr>
            <p:cNvSpPr txBox="1"/>
            <p:nvPr/>
          </p:nvSpPr>
          <p:spPr>
            <a:xfrm>
              <a:off x="562452" y="3808657"/>
              <a:ext cx="1027300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Diagnóstico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71DD3B8-A61F-B8FE-4768-3F0324779282}"/>
                </a:ext>
              </a:extLst>
            </p:cNvPr>
            <p:cNvSpPr/>
            <p:nvPr/>
          </p:nvSpPr>
          <p:spPr>
            <a:xfrm>
              <a:off x="1040271" y="4367559"/>
              <a:ext cx="1627745" cy="279492"/>
            </a:xfrm>
            <a:custGeom>
              <a:avLst/>
              <a:gdLst>
                <a:gd name="connsiteX0" fmla="*/ 1627746 w 1627745"/>
                <a:gd name="connsiteY0" fmla="*/ 0 h 279492"/>
                <a:gd name="connsiteX1" fmla="*/ 1627746 w 1627745"/>
                <a:gd name="connsiteY1" fmla="*/ 156193 h 279492"/>
                <a:gd name="connsiteX2" fmla="*/ 37701 w 1627745"/>
                <a:gd name="connsiteY2" fmla="*/ 156193 h 279492"/>
                <a:gd name="connsiteX3" fmla="*/ 40210 w 1627745"/>
                <a:gd name="connsiteY3" fmla="*/ 153608 h 279492"/>
                <a:gd name="connsiteX4" fmla="*/ 40210 w 1627745"/>
                <a:gd name="connsiteY4" fmla="*/ 274373 h 279492"/>
                <a:gd name="connsiteX5" fmla="*/ 35192 w 1627745"/>
                <a:gd name="connsiteY5" fmla="*/ 274373 h 279492"/>
                <a:gd name="connsiteX6" fmla="*/ 35192 w 1627745"/>
                <a:gd name="connsiteY6" fmla="*/ 151036 h 279492"/>
                <a:gd name="connsiteX7" fmla="*/ 1625237 w 1627745"/>
                <a:gd name="connsiteY7" fmla="*/ 151036 h 279492"/>
                <a:gd name="connsiteX8" fmla="*/ 1622716 w 1627745"/>
                <a:gd name="connsiteY8" fmla="*/ 153608 h 279492"/>
                <a:gd name="connsiteX9" fmla="*/ 1622716 w 1627745"/>
                <a:gd name="connsiteY9" fmla="*/ 0 h 279492"/>
                <a:gd name="connsiteX10" fmla="*/ 75061 w 1627745"/>
                <a:gd name="connsiteY10" fmla="*/ 213842 h 279492"/>
                <a:gd name="connsiteX11" fmla="*/ 37701 w 1627745"/>
                <a:gd name="connsiteY11" fmla="*/ 279492 h 279492"/>
                <a:gd name="connsiteX12" fmla="*/ 342 w 1627745"/>
                <a:gd name="connsiteY12" fmla="*/ 213842 h 279492"/>
                <a:gd name="connsiteX13" fmla="*/ 1247 w 1627745"/>
                <a:gd name="connsiteY13" fmla="*/ 210318 h 279492"/>
                <a:gd name="connsiteX14" fmla="*/ 4685 w 1627745"/>
                <a:gd name="connsiteY14" fmla="*/ 211245 h 279492"/>
                <a:gd name="connsiteX15" fmla="*/ 39873 w 1627745"/>
                <a:gd name="connsiteY15" fmla="*/ 273075 h 279492"/>
                <a:gd name="connsiteX16" fmla="*/ 35530 w 1627745"/>
                <a:gd name="connsiteY16" fmla="*/ 273075 h 279492"/>
                <a:gd name="connsiteX17" fmla="*/ 70718 w 1627745"/>
                <a:gd name="connsiteY17" fmla="*/ 211245 h 279492"/>
                <a:gd name="connsiteX18" fmla="*/ 74156 w 1627745"/>
                <a:gd name="connsiteY18" fmla="*/ 210318 h 279492"/>
                <a:gd name="connsiteX19" fmla="*/ 75061 w 1627745"/>
                <a:gd name="connsiteY19" fmla="*/ 213842 h 27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7745" h="279492">
                  <a:moveTo>
                    <a:pt x="1627746" y="0"/>
                  </a:moveTo>
                  <a:lnTo>
                    <a:pt x="1627746" y="156193"/>
                  </a:lnTo>
                  <a:lnTo>
                    <a:pt x="37701" y="156193"/>
                  </a:lnTo>
                  <a:lnTo>
                    <a:pt x="40210" y="153608"/>
                  </a:lnTo>
                  <a:lnTo>
                    <a:pt x="40210" y="274373"/>
                  </a:lnTo>
                  <a:lnTo>
                    <a:pt x="35192" y="274373"/>
                  </a:lnTo>
                  <a:lnTo>
                    <a:pt x="35192" y="151036"/>
                  </a:lnTo>
                  <a:lnTo>
                    <a:pt x="1625237" y="151036"/>
                  </a:lnTo>
                  <a:lnTo>
                    <a:pt x="1622716" y="153608"/>
                  </a:lnTo>
                  <a:lnTo>
                    <a:pt x="1622716" y="0"/>
                  </a:lnTo>
                  <a:close/>
                  <a:moveTo>
                    <a:pt x="75061" y="213842"/>
                  </a:moveTo>
                  <a:lnTo>
                    <a:pt x="37701" y="279492"/>
                  </a:lnTo>
                  <a:lnTo>
                    <a:pt x="342" y="213842"/>
                  </a:lnTo>
                  <a:cubicBezTo>
                    <a:pt x="-358" y="212618"/>
                    <a:pt x="52" y="211035"/>
                    <a:pt x="1247" y="210318"/>
                  </a:cubicBezTo>
                  <a:cubicBezTo>
                    <a:pt x="2453" y="209601"/>
                    <a:pt x="3985" y="210021"/>
                    <a:pt x="4685" y="211245"/>
                  </a:cubicBezTo>
                  <a:lnTo>
                    <a:pt x="39873" y="273075"/>
                  </a:lnTo>
                  <a:lnTo>
                    <a:pt x="35530" y="273075"/>
                  </a:lnTo>
                  <a:lnTo>
                    <a:pt x="70718" y="211245"/>
                  </a:lnTo>
                  <a:cubicBezTo>
                    <a:pt x="71418" y="210021"/>
                    <a:pt x="72950" y="209601"/>
                    <a:pt x="74156" y="210318"/>
                  </a:cubicBezTo>
                  <a:cubicBezTo>
                    <a:pt x="75351" y="211035"/>
                    <a:pt x="75761" y="212618"/>
                    <a:pt x="75061" y="213842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184E7C-FC88-B0A1-3682-0A89FF02CCF7}"/>
                </a:ext>
              </a:extLst>
            </p:cNvPr>
            <p:cNvSpPr/>
            <p:nvPr/>
          </p:nvSpPr>
          <p:spPr>
            <a:xfrm>
              <a:off x="2018898" y="3576146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68686-75AB-816A-B172-231756E9F991}"/>
                </a:ext>
              </a:extLst>
            </p:cNvPr>
            <p:cNvSpPr txBox="1"/>
            <p:nvPr/>
          </p:nvSpPr>
          <p:spPr>
            <a:xfrm>
              <a:off x="2204718" y="3808657"/>
              <a:ext cx="918732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Propuesta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399FA-1BC2-288B-90FC-AC1673B33EDC}"/>
                </a:ext>
              </a:extLst>
            </p:cNvPr>
            <p:cNvSpPr/>
            <p:nvPr/>
          </p:nvSpPr>
          <p:spPr>
            <a:xfrm>
              <a:off x="1717319" y="5033763"/>
              <a:ext cx="272651" cy="77294"/>
            </a:xfrm>
            <a:custGeom>
              <a:avLst/>
              <a:gdLst>
                <a:gd name="connsiteX0" fmla="*/ 0 w 272651"/>
                <a:gd name="connsiteY0" fmla="*/ 36075 h 77294"/>
                <a:gd name="connsiteX1" fmla="*/ 267657 w 272651"/>
                <a:gd name="connsiteY1" fmla="*/ 36075 h 77294"/>
                <a:gd name="connsiteX2" fmla="*/ 267657 w 272651"/>
                <a:gd name="connsiteY2" fmla="*/ 41219 h 77294"/>
                <a:gd name="connsiteX3" fmla="*/ 0 w 272651"/>
                <a:gd name="connsiteY3" fmla="*/ 41219 h 77294"/>
                <a:gd name="connsiteX4" fmla="*/ 208608 w 272651"/>
                <a:gd name="connsiteY4" fmla="*/ 351 h 77294"/>
                <a:gd name="connsiteX5" fmla="*/ 272651 w 272651"/>
                <a:gd name="connsiteY5" fmla="*/ 38647 h 77294"/>
                <a:gd name="connsiteX6" fmla="*/ 208608 w 272651"/>
                <a:gd name="connsiteY6" fmla="*/ 76944 h 77294"/>
                <a:gd name="connsiteX7" fmla="*/ 205170 w 272651"/>
                <a:gd name="connsiteY7" fmla="*/ 76017 h 77294"/>
                <a:gd name="connsiteX8" fmla="*/ 206075 w 272651"/>
                <a:gd name="connsiteY8" fmla="*/ 72493 h 77294"/>
                <a:gd name="connsiteX9" fmla="*/ 266391 w 272651"/>
                <a:gd name="connsiteY9" fmla="*/ 36422 h 77294"/>
                <a:gd name="connsiteX10" fmla="*/ 266391 w 272651"/>
                <a:gd name="connsiteY10" fmla="*/ 40873 h 77294"/>
                <a:gd name="connsiteX11" fmla="*/ 206075 w 272651"/>
                <a:gd name="connsiteY11" fmla="*/ 4802 h 77294"/>
                <a:gd name="connsiteX12" fmla="*/ 205170 w 272651"/>
                <a:gd name="connsiteY12" fmla="*/ 1278 h 77294"/>
                <a:gd name="connsiteX13" fmla="*/ 208608 w 272651"/>
                <a:gd name="connsiteY13" fmla="*/ 351 h 7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651" h="77294">
                  <a:moveTo>
                    <a:pt x="0" y="36075"/>
                  </a:moveTo>
                  <a:lnTo>
                    <a:pt x="267657" y="36075"/>
                  </a:lnTo>
                  <a:lnTo>
                    <a:pt x="267657" y="41219"/>
                  </a:lnTo>
                  <a:lnTo>
                    <a:pt x="0" y="41219"/>
                  </a:lnTo>
                  <a:close/>
                  <a:moveTo>
                    <a:pt x="208608" y="351"/>
                  </a:moveTo>
                  <a:lnTo>
                    <a:pt x="272651" y="38647"/>
                  </a:lnTo>
                  <a:lnTo>
                    <a:pt x="208608" y="76944"/>
                  </a:lnTo>
                  <a:cubicBezTo>
                    <a:pt x="207414" y="77661"/>
                    <a:pt x="205870" y="77241"/>
                    <a:pt x="205170" y="76017"/>
                  </a:cubicBezTo>
                  <a:cubicBezTo>
                    <a:pt x="204471" y="74780"/>
                    <a:pt x="204881" y="73210"/>
                    <a:pt x="206075" y="72493"/>
                  </a:cubicBezTo>
                  <a:lnTo>
                    <a:pt x="266391" y="36422"/>
                  </a:lnTo>
                  <a:lnTo>
                    <a:pt x="266391" y="40873"/>
                  </a:lnTo>
                  <a:lnTo>
                    <a:pt x="206075" y="4802"/>
                  </a:lnTo>
                  <a:cubicBezTo>
                    <a:pt x="204881" y="4085"/>
                    <a:pt x="204471" y="2514"/>
                    <a:pt x="205170" y="1278"/>
                  </a:cubicBezTo>
                  <a:cubicBezTo>
                    <a:pt x="205870" y="54"/>
                    <a:pt x="207414" y="-367"/>
                    <a:pt x="208608" y="351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A93C0C-F03D-C2E7-856F-4D0F8387F32D}"/>
                </a:ext>
              </a:extLst>
            </p:cNvPr>
            <p:cNvSpPr/>
            <p:nvPr/>
          </p:nvSpPr>
          <p:spPr>
            <a:xfrm>
              <a:off x="426562" y="4676704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9597B3-DAE4-921E-4147-3ECC8603240F}"/>
                </a:ext>
              </a:extLst>
            </p:cNvPr>
            <p:cNvSpPr txBox="1"/>
            <p:nvPr/>
          </p:nvSpPr>
          <p:spPr>
            <a:xfrm>
              <a:off x="577627" y="4810288"/>
              <a:ext cx="1039364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Integración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483F55-2DBC-C7E9-CDF6-034767DB69C4}"/>
                </a:ext>
              </a:extLst>
            </p:cNvPr>
            <p:cNvSpPr txBox="1"/>
            <p:nvPr/>
          </p:nvSpPr>
          <p:spPr>
            <a:xfrm>
              <a:off x="603362" y="4995776"/>
              <a:ext cx="930795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elementos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82FFDAF-62DB-F19D-01C1-18F4DADD1244}"/>
                </a:ext>
              </a:extLst>
            </p:cNvPr>
            <p:cNvSpPr/>
            <p:nvPr/>
          </p:nvSpPr>
          <p:spPr>
            <a:xfrm>
              <a:off x="1040271" y="5468117"/>
              <a:ext cx="1627745" cy="279492"/>
            </a:xfrm>
            <a:custGeom>
              <a:avLst/>
              <a:gdLst>
                <a:gd name="connsiteX0" fmla="*/ 1627746 w 1627745"/>
                <a:gd name="connsiteY0" fmla="*/ 0 h 279492"/>
                <a:gd name="connsiteX1" fmla="*/ 1627746 w 1627745"/>
                <a:gd name="connsiteY1" fmla="*/ 156193 h 279492"/>
                <a:gd name="connsiteX2" fmla="*/ 37701 w 1627745"/>
                <a:gd name="connsiteY2" fmla="*/ 156193 h 279492"/>
                <a:gd name="connsiteX3" fmla="*/ 40210 w 1627745"/>
                <a:gd name="connsiteY3" fmla="*/ 153608 h 279492"/>
                <a:gd name="connsiteX4" fmla="*/ 40210 w 1627745"/>
                <a:gd name="connsiteY4" fmla="*/ 274373 h 279492"/>
                <a:gd name="connsiteX5" fmla="*/ 35192 w 1627745"/>
                <a:gd name="connsiteY5" fmla="*/ 274373 h 279492"/>
                <a:gd name="connsiteX6" fmla="*/ 35192 w 1627745"/>
                <a:gd name="connsiteY6" fmla="*/ 151036 h 279492"/>
                <a:gd name="connsiteX7" fmla="*/ 1625237 w 1627745"/>
                <a:gd name="connsiteY7" fmla="*/ 151036 h 279492"/>
                <a:gd name="connsiteX8" fmla="*/ 1622716 w 1627745"/>
                <a:gd name="connsiteY8" fmla="*/ 153608 h 279492"/>
                <a:gd name="connsiteX9" fmla="*/ 1622716 w 1627745"/>
                <a:gd name="connsiteY9" fmla="*/ 0 h 279492"/>
                <a:gd name="connsiteX10" fmla="*/ 75061 w 1627745"/>
                <a:gd name="connsiteY10" fmla="*/ 213842 h 279492"/>
                <a:gd name="connsiteX11" fmla="*/ 37701 w 1627745"/>
                <a:gd name="connsiteY11" fmla="*/ 279492 h 279492"/>
                <a:gd name="connsiteX12" fmla="*/ 342 w 1627745"/>
                <a:gd name="connsiteY12" fmla="*/ 213842 h 279492"/>
                <a:gd name="connsiteX13" fmla="*/ 1247 w 1627745"/>
                <a:gd name="connsiteY13" fmla="*/ 210318 h 279492"/>
                <a:gd name="connsiteX14" fmla="*/ 4685 w 1627745"/>
                <a:gd name="connsiteY14" fmla="*/ 211245 h 279492"/>
                <a:gd name="connsiteX15" fmla="*/ 39873 w 1627745"/>
                <a:gd name="connsiteY15" fmla="*/ 273075 h 279492"/>
                <a:gd name="connsiteX16" fmla="*/ 35530 w 1627745"/>
                <a:gd name="connsiteY16" fmla="*/ 273075 h 279492"/>
                <a:gd name="connsiteX17" fmla="*/ 70718 w 1627745"/>
                <a:gd name="connsiteY17" fmla="*/ 211245 h 279492"/>
                <a:gd name="connsiteX18" fmla="*/ 74156 w 1627745"/>
                <a:gd name="connsiteY18" fmla="*/ 210318 h 279492"/>
                <a:gd name="connsiteX19" fmla="*/ 75061 w 1627745"/>
                <a:gd name="connsiteY19" fmla="*/ 213842 h 27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27745" h="279492">
                  <a:moveTo>
                    <a:pt x="1627746" y="0"/>
                  </a:moveTo>
                  <a:lnTo>
                    <a:pt x="1627746" y="156193"/>
                  </a:lnTo>
                  <a:lnTo>
                    <a:pt x="37701" y="156193"/>
                  </a:lnTo>
                  <a:lnTo>
                    <a:pt x="40210" y="153608"/>
                  </a:lnTo>
                  <a:lnTo>
                    <a:pt x="40210" y="274373"/>
                  </a:lnTo>
                  <a:lnTo>
                    <a:pt x="35192" y="274373"/>
                  </a:lnTo>
                  <a:lnTo>
                    <a:pt x="35192" y="151036"/>
                  </a:lnTo>
                  <a:lnTo>
                    <a:pt x="1625237" y="151036"/>
                  </a:lnTo>
                  <a:lnTo>
                    <a:pt x="1622716" y="153608"/>
                  </a:lnTo>
                  <a:lnTo>
                    <a:pt x="1622716" y="0"/>
                  </a:lnTo>
                  <a:close/>
                  <a:moveTo>
                    <a:pt x="75061" y="213842"/>
                  </a:moveTo>
                  <a:lnTo>
                    <a:pt x="37701" y="279492"/>
                  </a:lnTo>
                  <a:lnTo>
                    <a:pt x="342" y="213842"/>
                  </a:lnTo>
                  <a:cubicBezTo>
                    <a:pt x="-358" y="212618"/>
                    <a:pt x="52" y="211035"/>
                    <a:pt x="1247" y="210318"/>
                  </a:cubicBezTo>
                  <a:cubicBezTo>
                    <a:pt x="2453" y="209601"/>
                    <a:pt x="3985" y="210021"/>
                    <a:pt x="4685" y="211245"/>
                  </a:cubicBezTo>
                  <a:lnTo>
                    <a:pt x="39873" y="273075"/>
                  </a:lnTo>
                  <a:lnTo>
                    <a:pt x="35530" y="273075"/>
                  </a:lnTo>
                  <a:lnTo>
                    <a:pt x="70718" y="211245"/>
                  </a:lnTo>
                  <a:cubicBezTo>
                    <a:pt x="71418" y="210021"/>
                    <a:pt x="72950" y="209601"/>
                    <a:pt x="74156" y="210318"/>
                  </a:cubicBezTo>
                  <a:cubicBezTo>
                    <a:pt x="75351" y="211035"/>
                    <a:pt x="75761" y="212618"/>
                    <a:pt x="75061" y="213842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11D1F4-65ED-A4DE-757C-8655C95214C1}"/>
                </a:ext>
              </a:extLst>
            </p:cNvPr>
            <p:cNvSpPr/>
            <p:nvPr/>
          </p:nvSpPr>
          <p:spPr>
            <a:xfrm>
              <a:off x="2018898" y="4676704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68B62A-9F29-D16F-51E5-C2CA099AEF54}"/>
                </a:ext>
              </a:extLst>
            </p:cNvPr>
            <p:cNvSpPr txBox="1"/>
            <p:nvPr/>
          </p:nvSpPr>
          <p:spPr>
            <a:xfrm>
              <a:off x="2225527" y="4723728"/>
              <a:ext cx="918732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Equipos y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6A14A3-6CB7-7092-6D33-73894F91F26D}"/>
                </a:ext>
              </a:extLst>
            </p:cNvPr>
            <p:cNvSpPr txBox="1"/>
            <p:nvPr/>
          </p:nvSpPr>
          <p:spPr>
            <a:xfrm>
              <a:off x="2300922" y="4909215"/>
              <a:ext cx="761911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recurso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46CCBF-602C-1993-5EE0-189C6B0F033E}"/>
                </a:ext>
              </a:extLst>
            </p:cNvPr>
            <p:cNvSpPr txBox="1"/>
            <p:nvPr/>
          </p:nvSpPr>
          <p:spPr>
            <a:xfrm>
              <a:off x="2269105" y="5107068"/>
              <a:ext cx="786037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humano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EC0F9A8-6E59-2298-F217-5F1013C70407}"/>
                </a:ext>
              </a:extLst>
            </p:cNvPr>
            <p:cNvSpPr/>
            <p:nvPr/>
          </p:nvSpPr>
          <p:spPr>
            <a:xfrm>
              <a:off x="1717319" y="6134321"/>
              <a:ext cx="272651" cy="77294"/>
            </a:xfrm>
            <a:custGeom>
              <a:avLst/>
              <a:gdLst>
                <a:gd name="connsiteX0" fmla="*/ 0 w 272651"/>
                <a:gd name="connsiteY0" fmla="*/ 36075 h 77294"/>
                <a:gd name="connsiteX1" fmla="*/ 267657 w 272651"/>
                <a:gd name="connsiteY1" fmla="*/ 36075 h 77294"/>
                <a:gd name="connsiteX2" fmla="*/ 267657 w 272651"/>
                <a:gd name="connsiteY2" fmla="*/ 41219 h 77294"/>
                <a:gd name="connsiteX3" fmla="*/ 0 w 272651"/>
                <a:gd name="connsiteY3" fmla="*/ 41219 h 77294"/>
                <a:gd name="connsiteX4" fmla="*/ 208608 w 272651"/>
                <a:gd name="connsiteY4" fmla="*/ 351 h 77294"/>
                <a:gd name="connsiteX5" fmla="*/ 272651 w 272651"/>
                <a:gd name="connsiteY5" fmla="*/ 38647 h 77294"/>
                <a:gd name="connsiteX6" fmla="*/ 208608 w 272651"/>
                <a:gd name="connsiteY6" fmla="*/ 76944 h 77294"/>
                <a:gd name="connsiteX7" fmla="*/ 205170 w 272651"/>
                <a:gd name="connsiteY7" fmla="*/ 76017 h 77294"/>
                <a:gd name="connsiteX8" fmla="*/ 206075 w 272651"/>
                <a:gd name="connsiteY8" fmla="*/ 72493 h 77294"/>
                <a:gd name="connsiteX9" fmla="*/ 266391 w 272651"/>
                <a:gd name="connsiteY9" fmla="*/ 36422 h 77294"/>
                <a:gd name="connsiteX10" fmla="*/ 266391 w 272651"/>
                <a:gd name="connsiteY10" fmla="*/ 40873 h 77294"/>
                <a:gd name="connsiteX11" fmla="*/ 206075 w 272651"/>
                <a:gd name="connsiteY11" fmla="*/ 4802 h 77294"/>
                <a:gd name="connsiteX12" fmla="*/ 205170 w 272651"/>
                <a:gd name="connsiteY12" fmla="*/ 1278 h 77294"/>
                <a:gd name="connsiteX13" fmla="*/ 208608 w 272651"/>
                <a:gd name="connsiteY13" fmla="*/ 351 h 7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651" h="77294">
                  <a:moveTo>
                    <a:pt x="0" y="36075"/>
                  </a:moveTo>
                  <a:lnTo>
                    <a:pt x="267657" y="36075"/>
                  </a:lnTo>
                  <a:lnTo>
                    <a:pt x="267657" y="41219"/>
                  </a:lnTo>
                  <a:lnTo>
                    <a:pt x="0" y="41219"/>
                  </a:lnTo>
                  <a:close/>
                  <a:moveTo>
                    <a:pt x="208608" y="351"/>
                  </a:moveTo>
                  <a:lnTo>
                    <a:pt x="272651" y="38647"/>
                  </a:lnTo>
                  <a:lnTo>
                    <a:pt x="208608" y="76944"/>
                  </a:lnTo>
                  <a:cubicBezTo>
                    <a:pt x="207414" y="77661"/>
                    <a:pt x="205870" y="77241"/>
                    <a:pt x="205170" y="76017"/>
                  </a:cubicBezTo>
                  <a:cubicBezTo>
                    <a:pt x="204471" y="74780"/>
                    <a:pt x="204881" y="73210"/>
                    <a:pt x="206075" y="72493"/>
                  </a:cubicBezTo>
                  <a:lnTo>
                    <a:pt x="266391" y="36422"/>
                  </a:lnTo>
                  <a:lnTo>
                    <a:pt x="266391" y="40873"/>
                  </a:lnTo>
                  <a:lnTo>
                    <a:pt x="206075" y="4802"/>
                  </a:lnTo>
                  <a:cubicBezTo>
                    <a:pt x="204881" y="4085"/>
                    <a:pt x="204471" y="2514"/>
                    <a:pt x="205170" y="1278"/>
                  </a:cubicBezTo>
                  <a:cubicBezTo>
                    <a:pt x="205870" y="54"/>
                    <a:pt x="207414" y="-367"/>
                    <a:pt x="208608" y="351"/>
                  </a:cubicBezTo>
                  <a:close/>
                </a:path>
              </a:pathLst>
            </a:custGeom>
            <a:solidFill>
              <a:srgbClr val="4472C4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3E9B4D-D440-1AEF-EE46-015CA1DA9FA3}"/>
                </a:ext>
              </a:extLst>
            </p:cNvPr>
            <p:cNvSpPr/>
            <p:nvPr/>
          </p:nvSpPr>
          <p:spPr>
            <a:xfrm>
              <a:off x="426562" y="5777262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FFD966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968869-E0F2-C6F4-E145-6AA827A10C09}"/>
                </a:ext>
              </a:extLst>
            </p:cNvPr>
            <p:cNvSpPr txBox="1"/>
            <p:nvPr/>
          </p:nvSpPr>
          <p:spPr>
            <a:xfrm>
              <a:off x="525985" y="6009773"/>
              <a:ext cx="1087616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Socialización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C6DD17A-6543-0B0F-B4CE-A99109A93770}"/>
                </a:ext>
              </a:extLst>
            </p:cNvPr>
            <p:cNvSpPr/>
            <p:nvPr/>
          </p:nvSpPr>
          <p:spPr>
            <a:xfrm>
              <a:off x="2018898" y="5777262"/>
              <a:ext cx="1290757" cy="791412"/>
            </a:xfrm>
            <a:custGeom>
              <a:avLst/>
              <a:gdLst>
                <a:gd name="connsiteX0" fmla="*/ 0 w 1290757"/>
                <a:gd name="connsiteY0" fmla="*/ 0 h 791412"/>
                <a:gd name="connsiteX1" fmla="*/ 1290758 w 1290757"/>
                <a:gd name="connsiteY1" fmla="*/ 0 h 791412"/>
                <a:gd name="connsiteX2" fmla="*/ 1290758 w 1290757"/>
                <a:gd name="connsiteY2" fmla="*/ 791413 h 791412"/>
                <a:gd name="connsiteX3" fmla="*/ 0 w 1290757"/>
                <a:gd name="connsiteY3" fmla="*/ 791413 h 7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757" h="791412">
                  <a:moveTo>
                    <a:pt x="0" y="0"/>
                  </a:moveTo>
                  <a:lnTo>
                    <a:pt x="1290758" y="0"/>
                  </a:lnTo>
                  <a:lnTo>
                    <a:pt x="1290758" y="791413"/>
                  </a:lnTo>
                  <a:lnTo>
                    <a:pt x="0" y="791413"/>
                  </a:lnTo>
                  <a:close/>
                </a:path>
              </a:pathLst>
            </a:custGeom>
            <a:solidFill>
              <a:srgbClr val="FFD966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F44194-E22E-1BFF-DCAC-A78F09943A90}"/>
                </a:ext>
              </a:extLst>
            </p:cNvPr>
            <p:cNvSpPr txBox="1"/>
            <p:nvPr/>
          </p:nvSpPr>
          <p:spPr>
            <a:xfrm>
              <a:off x="2263827" y="5910846"/>
              <a:ext cx="822227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Inicio de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84F8DD6-A95B-5337-6281-AD96F7B0BE6C}"/>
                </a:ext>
              </a:extLst>
            </p:cNvPr>
            <p:cNvSpPr txBox="1"/>
            <p:nvPr/>
          </p:nvSpPr>
          <p:spPr>
            <a:xfrm>
              <a:off x="2250659" y="6096334"/>
              <a:ext cx="834290" cy="301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330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proyecto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8CE9D97-29F1-5608-835B-2DAC9CC3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762900" y="2209723"/>
              <a:ext cx="2207560" cy="4896883"/>
            </a:xfrm>
            <a:custGeom>
              <a:avLst/>
              <a:gdLst>
                <a:gd name="connsiteX0" fmla="*/ -5 w 2207560"/>
                <a:gd name="connsiteY0" fmla="*/ 41 h 4896883"/>
                <a:gd name="connsiteX1" fmla="*/ 2207555 w 2207560"/>
                <a:gd name="connsiteY1" fmla="*/ 41 h 4896883"/>
                <a:gd name="connsiteX2" fmla="*/ 2207555 w 2207560"/>
                <a:gd name="connsiteY2" fmla="*/ 4896924 h 4896883"/>
                <a:gd name="connsiteX3" fmla="*/ -5 w 2207560"/>
                <a:gd name="connsiteY3" fmla="*/ 4896924 h 489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7560" h="4896883">
                  <a:moveTo>
                    <a:pt x="-5" y="41"/>
                  </a:moveTo>
                  <a:lnTo>
                    <a:pt x="2207555" y="41"/>
                  </a:lnTo>
                  <a:lnTo>
                    <a:pt x="2207555" y="4896924"/>
                  </a:lnTo>
                  <a:lnTo>
                    <a:pt x="-5" y="4896924"/>
                  </a:lnTo>
                  <a:close/>
                </a:path>
              </a:pathLst>
            </a:custGeom>
          </p:spPr>
        </p:pic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1696D52-8B6F-4749-3499-3EC495D86585}"/>
                </a:ext>
              </a:extLst>
            </p:cNvPr>
            <p:cNvSpPr/>
            <p:nvPr/>
          </p:nvSpPr>
          <p:spPr>
            <a:xfrm>
              <a:off x="3647424" y="1943858"/>
              <a:ext cx="2195494" cy="667754"/>
            </a:xfrm>
            <a:custGeom>
              <a:avLst/>
              <a:gdLst>
                <a:gd name="connsiteX0" fmla="*/ 0 w 2195494"/>
                <a:gd name="connsiteY0" fmla="*/ 66777 h 667754"/>
                <a:gd name="connsiteX1" fmla="*/ 65141 w 2195494"/>
                <a:gd name="connsiteY1" fmla="*/ 0 h 667754"/>
                <a:gd name="connsiteX2" fmla="*/ 2130353 w 2195494"/>
                <a:gd name="connsiteY2" fmla="*/ 0 h 667754"/>
                <a:gd name="connsiteX3" fmla="*/ 2195494 w 2195494"/>
                <a:gd name="connsiteY3" fmla="*/ 66777 h 667754"/>
                <a:gd name="connsiteX4" fmla="*/ 2195494 w 2195494"/>
                <a:gd name="connsiteY4" fmla="*/ 600979 h 667754"/>
                <a:gd name="connsiteX5" fmla="*/ 2130353 w 2195494"/>
                <a:gd name="connsiteY5" fmla="*/ 667754 h 667754"/>
                <a:gd name="connsiteX6" fmla="*/ 65141 w 2195494"/>
                <a:gd name="connsiteY6" fmla="*/ 667754 h 667754"/>
                <a:gd name="connsiteX7" fmla="*/ 0 w 2195494"/>
                <a:gd name="connsiteY7" fmla="*/ 600979 h 6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4" h="667754">
                  <a:moveTo>
                    <a:pt x="0" y="66777"/>
                  </a:moveTo>
                  <a:cubicBezTo>
                    <a:pt x="0" y="29897"/>
                    <a:pt x="29169" y="0"/>
                    <a:pt x="65141" y="0"/>
                  </a:cubicBezTo>
                  <a:lnTo>
                    <a:pt x="2130353" y="0"/>
                  </a:lnTo>
                  <a:cubicBezTo>
                    <a:pt x="2166338" y="0"/>
                    <a:pt x="2195494" y="29897"/>
                    <a:pt x="2195494" y="66777"/>
                  </a:cubicBezTo>
                  <a:lnTo>
                    <a:pt x="2195494" y="600979"/>
                  </a:lnTo>
                  <a:cubicBezTo>
                    <a:pt x="2195494" y="637854"/>
                    <a:pt x="2166325" y="667754"/>
                    <a:pt x="2130353" y="667754"/>
                  </a:cubicBezTo>
                  <a:lnTo>
                    <a:pt x="65141" y="667754"/>
                  </a:lnTo>
                  <a:cubicBezTo>
                    <a:pt x="29169" y="667754"/>
                    <a:pt x="0" y="637854"/>
                    <a:pt x="0" y="600979"/>
                  </a:cubicBezTo>
                  <a:close/>
                </a:path>
              </a:pathLst>
            </a:custGeom>
            <a:solidFill>
              <a:srgbClr val="A9D18E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55A86C-D231-B291-D256-39064E1A50E3}"/>
                </a:ext>
              </a:extLst>
            </p:cNvPr>
            <p:cNvSpPr txBox="1"/>
            <p:nvPr/>
          </p:nvSpPr>
          <p:spPr>
            <a:xfrm>
              <a:off x="3700694" y="2003247"/>
              <a:ext cx="2028542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Modulo 1 Introducción a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4A5223-7E3A-A1E5-2454-31E94060D6AE}"/>
                </a:ext>
              </a:extLst>
            </p:cNvPr>
            <p:cNvSpPr txBox="1"/>
            <p:nvPr/>
          </p:nvSpPr>
          <p:spPr>
            <a:xfrm>
              <a:off x="4337678" y="2213466"/>
              <a:ext cx="773974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FAB LAB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5BEEED-7326-258C-71F2-528F1DACEFC6}"/>
                </a:ext>
              </a:extLst>
            </p:cNvPr>
            <p:cNvSpPr/>
            <p:nvPr/>
          </p:nvSpPr>
          <p:spPr>
            <a:xfrm>
              <a:off x="4582319" y="2654893"/>
              <a:ext cx="301578" cy="247316"/>
            </a:xfrm>
            <a:custGeom>
              <a:avLst/>
              <a:gdLst>
                <a:gd name="connsiteX0" fmla="*/ 241263 w 301578"/>
                <a:gd name="connsiteY0" fmla="*/ 0 h 247316"/>
                <a:gd name="connsiteX1" fmla="*/ 241263 w 301578"/>
                <a:gd name="connsiteY1" fmla="*/ 123658 h 247316"/>
                <a:gd name="connsiteX2" fmla="*/ 301579 w 301578"/>
                <a:gd name="connsiteY2" fmla="*/ 123658 h 247316"/>
                <a:gd name="connsiteX3" fmla="*/ 150789 w 301578"/>
                <a:gd name="connsiteY3" fmla="*/ 247316 h 247316"/>
                <a:gd name="connsiteX4" fmla="*/ 0 w 301578"/>
                <a:gd name="connsiteY4" fmla="*/ 123658 h 247316"/>
                <a:gd name="connsiteX5" fmla="*/ 60316 w 301578"/>
                <a:gd name="connsiteY5" fmla="*/ 123658 h 247316"/>
                <a:gd name="connsiteX6" fmla="*/ 60316 w 301578"/>
                <a:gd name="connsiteY6" fmla="*/ 0 h 24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78" h="247316">
                  <a:moveTo>
                    <a:pt x="241263" y="0"/>
                  </a:moveTo>
                  <a:lnTo>
                    <a:pt x="241263" y="123658"/>
                  </a:lnTo>
                  <a:lnTo>
                    <a:pt x="301579" y="123658"/>
                  </a:lnTo>
                  <a:lnTo>
                    <a:pt x="150789" y="247316"/>
                  </a:lnTo>
                  <a:lnTo>
                    <a:pt x="0" y="123658"/>
                  </a:lnTo>
                  <a:lnTo>
                    <a:pt x="60316" y="123658"/>
                  </a:lnTo>
                  <a:lnTo>
                    <a:pt x="60316" y="0"/>
                  </a:lnTo>
                  <a:close/>
                </a:path>
              </a:pathLst>
            </a:custGeom>
            <a:solidFill>
              <a:srgbClr val="B0BCDE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8B84960-C061-0384-CDD5-9981EE32ADEC}"/>
                </a:ext>
              </a:extLst>
            </p:cNvPr>
            <p:cNvSpPr/>
            <p:nvPr/>
          </p:nvSpPr>
          <p:spPr>
            <a:xfrm>
              <a:off x="3647424" y="2957855"/>
              <a:ext cx="2195494" cy="667754"/>
            </a:xfrm>
            <a:custGeom>
              <a:avLst/>
              <a:gdLst>
                <a:gd name="connsiteX0" fmla="*/ 0 w 2195494"/>
                <a:gd name="connsiteY0" fmla="*/ 66775 h 667754"/>
                <a:gd name="connsiteX1" fmla="*/ 65141 w 2195494"/>
                <a:gd name="connsiteY1" fmla="*/ 0 h 667754"/>
                <a:gd name="connsiteX2" fmla="*/ 2130353 w 2195494"/>
                <a:gd name="connsiteY2" fmla="*/ 0 h 667754"/>
                <a:gd name="connsiteX3" fmla="*/ 2195494 w 2195494"/>
                <a:gd name="connsiteY3" fmla="*/ 66775 h 667754"/>
                <a:gd name="connsiteX4" fmla="*/ 2195494 w 2195494"/>
                <a:gd name="connsiteY4" fmla="*/ 600979 h 667754"/>
                <a:gd name="connsiteX5" fmla="*/ 2130353 w 2195494"/>
                <a:gd name="connsiteY5" fmla="*/ 667754 h 667754"/>
                <a:gd name="connsiteX6" fmla="*/ 65141 w 2195494"/>
                <a:gd name="connsiteY6" fmla="*/ 667754 h 667754"/>
                <a:gd name="connsiteX7" fmla="*/ 0 w 2195494"/>
                <a:gd name="connsiteY7" fmla="*/ 600979 h 6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4" h="667754">
                  <a:moveTo>
                    <a:pt x="0" y="66775"/>
                  </a:moveTo>
                  <a:cubicBezTo>
                    <a:pt x="0" y="29901"/>
                    <a:pt x="29169" y="0"/>
                    <a:pt x="65141" y="0"/>
                  </a:cubicBezTo>
                  <a:lnTo>
                    <a:pt x="2130353" y="0"/>
                  </a:lnTo>
                  <a:cubicBezTo>
                    <a:pt x="2166338" y="0"/>
                    <a:pt x="2195494" y="29901"/>
                    <a:pt x="2195494" y="66775"/>
                  </a:cubicBezTo>
                  <a:lnTo>
                    <a:pt x="2195494" y="600979"/>
                  </a:lnTo>
                  <a:cubicBezTo>
                    <a:pt x="2195494" y="637854"/>
                    <a:pt x="2166325" y="667754"/>
                    <a:pt x="2130353" y="667754"/>
                  </a:cubicBezTo>
                  <a:lnTo>
                    <a:pt x="65141" y="667754"/>
                  </a:lnTo>
                  <a:cubicBezTo>
                    <a:pt x="29169" y="667754"/>
                    <a:pt x="0" y="637854"/>
                    <a:pt x="0" y="600979"/>
                  </a:cubicBez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1C4280-20C6-0A07-AA68-83BB39BB00AE}"/>
                </a:ext>
              </a:extLst>
            </p:cNvPr>
            <p:cNvSpPr txBox="1"/>
            <p:nvPr/>
          </p:nvSpPr>
          <p:spPr>
            <a:xfrm>
              <a:off x="3767693" y="3004879"/>
              <a:ext cx="1944100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Modulo 2 Educación de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EE212E-BFA9-6244-C806-15F122125811}"/>
                </a:ext>
              </a:extLst>
            </p:cNvPr>
            <p:cNvSpPr txBox="1"/>
            <p:nvPr/>
          </p:nvSpPr>
          <p:spPr>
            <a:xfrm>
              <a:off x="4354465" y="3215098"/>
              <a:ext cx="761911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Adultos</a:t>
              </a: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442C0D-D2FD-48DD-5A46-1F65E8D21E72}"/>
                </a:ext>
              </a:extLst>
            </p:cNvPr>
            <p:cNvSpPr/>
            <p:nvPr/>
          </p:nvSpPr>
          <p:spPr>
            <a:xfrm>
              <a:off x="4582319" y="3656524"/>
              <a:ext cx="301578" cy="259682"/>
            </a:xfrm>
            <a:custGeom>
              <a:avLst/>
              <a:gdLst>
                <a:gd name="connsiteX0" fmla="*/ 241263 w 301578"/>
                <a:gd name="connsiteY0" fmla="*/ 0 h 259682"/>
                <a:gd name="connsiteX1" fmla="*/ 241263 w 301578"/>
                <a:gd name="connsiteY1" fmla="*/ 129841 h 259682"/>
                <a:gd name="connsiteX2" fmla="*/ 301579 w 301578"/>
                <a:gd name="connsiteY2" fmla="*/ 129841 h 259682"/>
                <a:gd name="connsiteX3" fmla="*/ 150789 w 301578"/>
                <a:gd name="connsiteY3" fmla="*/ 259682 h 259682"/>
                <a:gd name="connsiteX4" fmla="*/ 0 w 301578"/>
                <a:gd name="connsiteY4" fmla="*/ 129841 h 259682"/>
                <a:gd name="connsiteX5" fmla="*/ 60316 w 301578"/>
                <a:gd name="connsiteY5" fmla="*/ 129841 h 259682"/>
                <a:gd name="connsiteX6" fmla="*/ 60316 w 301578"/>
                <a:gd name="connsiteY6" fmla="*/ 0 h 25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78" h="259682">
                  <a:moveTo>
                    <a:pt x="241263" y="0"/>
                  </a:moveTo>
                  <a:lnTo>
                    <a:pt x="241263" y="129841"/>
                  </a:lnTo>
                  <a:lnTo>
                    <a:pt x="301579" y="129841"/>
                  </a:lnTo>
                  <a:lnTo>
                    <a:pt x="150789" y="259682"/>
                  </a:lnTo>
                  <a:lnTo>
                    <a:pt x="0" y="129841"/>
                  </a:lnTo>
                  <a:lnTo>
                    <a:pt x="60316" y="129841"/>
                  </a:lnTo>
                  <a:lnTo>
                    <a:pt x="60316" y="0"/>
                  </a:lnTo>
                  <a:close/>
                </a:path>
              </a:pathLst>
            </a:custGeom>
            <a:solidFill>
              <a:srgbClr val="B0BCDE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2F5FE0-2126-1D50-07A4-3E20B6CD92EC}"/>
                </a:ext>
              </a:extLst>
            </p:cNvPr>
            <p:cNvSpPr/>
            <p:nvPr/>
          </p:nvSpPr>
          <p:spPr>
            <a:xfrm>
              <a:off x="3647424" y="3959487"/>
              <a:ext cx="2195494" cy="667754"/>
            </a:xfrm>
            <a:custGeom>
              <a:avLst/>
              <a:gdLst>
                <a:gd name="connsiteX0" fmla="*/ 0 w 2195494"/>
                <a:gd name="connsiteY0" fmla="*/ 66775 h 667754"/>
                <a:gd name="connsiteX1" fmla="*/ 65141 w 2195494"/>
                <a:gd name="connsiteY1" fmla="*/ 0 h 667754"/>
                <a:gd name="connsiteX2" fmla="*/ 2130353 w 2195494"/>
                <a:gd name="connsiteY2" fmla="*/ 0 h 667754"/>
                <a:gd name="connsiteX3" fmla="*/ 2195494 w 2195494"/>
                <a:gd name="connsiteY3" fmla="*/ 66775 h 667754"/>
                <a:gd name="connsiteX4" fmla="*/ 2195494 w 2195494"/>
                <a:gd name="connsiteY4" fmla="*/ 600979 h 667754"/>
                <a:gd name="connsiteX5" fmla="*/ 2130353 w 2195494"/>
                <a:gd name="connsiteY5" fmla="*/ 667754 h 667754"/>
                <a:gd name="connsiteX6" fmla="*/ 65141 w 2195494"/>
                <a:gd name="connsiteY6" fmla="*/ 667754 h 667754"/>
                <a:gd name="connsiteX7" fmla="*/ 0 w 2195494"/>
                <a:gd name="connsiteY7" fmla="*/ 600979 h 6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4" h="667754">
                  <a:moveTo>
                    <a:pt x="0" y="66775"/>
                  </a:moveTo>
                  <a:cubicBezTo>
                    <a:pt x="0" y="29901"/>
                    <a:pt x="29169" y="0"/>
                    <a:pt x="65141" y="0"/>
                  </a:cubicBezTo>
                  <a:lnTo>
                    <a:pt x="2130353" y="0"/>
                  </a:lnTo>
                  <a:cubicBezTo>
                    <a:pt x="2166338" y="0"/>
                    <a:pt x="2195494" y="29901"/>
                    <a:pt x="2195494" y="66775"/>
                  </a:cubicBezTo>
                  <a:lnTo>
                    <a:pt x="2195494" y="600979"/>
                  </a:lnTo>
                  <a:cubicBezTo>
                    <a:pt x="2195494" y="637854"/>
                    <a:pt x="2166325" y="667754"/>
                    <a:pt x="2130353" y="667754"/>
                  </a:cubicBezTo>
                  <a:lnTo>
                    <a:pt x="65141" y="667754"/>
                  </a:lnTo>
                  <a:cubicBezTo>
                    <a:pt x="29169" y="667754"/>
                    <a:pt x="0" y="637854"/>
                    <a:pt x="0" y="600979"/>
                  </a:cubicBez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1D8C2E-8F18-F1E9-A9BC-02A335AD2E54}"/>
                </a:ext>
              </a:extLst>
            </p:cNvPr>
            <p:cNvSpPr txBox="1"/>
            <p:nvPr/>
          </p:nvSpPr>
          <p:spPr>
            <a:xfrm>
              <a:off x="3630848" y="4018876"/>
              <a:ext cx="2089807" cy="345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 dirty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Modulo 2 </a:t>
              </a:r>
              <a:r>
                <a:rPr lang="en-CA" sz="1425" b="1" dirty="0" err="1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Investigaci</a:t>
              </a:r>
              <a:r>
                <a:rPr lang="en-CA" sz="1425" b="1" spc="0" baseline="0" dirty="0" err="1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ón</a:t>
              </a:r>
              <a:r>
                <a:rPr lang="en-CA" sz="1425" b="1" dirty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 </a:t>
              </a:r>
              <a:r>
                <a:rPr lang="en-CA" sz="1425" b="1" spc="0" baseline="0" dirty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D21A99-D14D-7430-6289-38AA88C676C9}"/>
                </a:ext>
              </a:extLst>
            </p:cNvPr>
            <p:cNvSpPr txBox="1"/>
            <p:nvPr/>
          </p:nvSpPr>
          <p:spPr>
            <a:xfrm>
              <a:off x="4164844" y="4229095"/>
              <a:ext cx="1135869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 dirty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e </a:t>
              </a:r>
              <a:r>
                <a:rPr lang="en-CA" sz="1425" b="1" spc="0" baseline="0" dirty="0" err="1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Innovación</a:t>
              </a:r>
              <a:endParaRPr lang="en-CA" sz="1425" b="1" spc="0" baseline="0" dirty="0">
                <a:ln/>
                <a:solidFill>
                  <a:srgbClr val="000000"/>
                </a:solidFill>
                <a:latin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811FB6-B0FD-A85D-0C58-70991FAC3592}"/>
                </a:ext>
              </a:extLst>
            </p:cNvPr>
            <p:cNvSpPr/>
            <p:nvPr/>
          </p:nvSpPr>
          <p:spPr>
            <a:xfrm>
              <a:off x="4582319" y="4670521"/>
              <a:ext cx="301578" cy="247316"/>
            </a:xfrm>
            <a:custGeom>
              <a:avLst/>
              <a:gdLst>
                <a:gd name="connsiteX0" fmla="*/ 241263 w 301578"/>
                <a:gd name="connsiteY0" fmla="*/ 0 h 247316"/>
                <a:gd name="connsiteX1" fmla="*/ 241263 w 301578"/>
                <a:gd name="connsiteY1" fmla="*/ 123658 h 247316"/>
                <a:gd name="connsiteX2" fmla="*/ 301579 w 301578"/>
                <a:gd name="connsiteY2" fmla="*/ 123658 h 247316"/>
                <a:gd name="connsiteX3" fmla="*/ 150789 w 301578"/>
                <a:gd name="connsiteY3" fmla="*/ 247316 h 247316"/>
                <a:gd name="connsiteX4" fmla="*/ 0 w 301578"/>
                <a:gd name="connsiteY4" fmla="*/ 123658 h 247316"/>
                <a:gd name="connsiteX5" fmla="*/ 60316 w 301578"/>
                <a:gd name="connsiteY5" fmla="*/ 123658 h 247316"/>
                <a:gd name="connsiteX6" fmla="*/ 60316 w 301578"/>
                <a:gd name="connsiteY6" fmla="*/ 0 h 24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78" h="247316">
                  <a:moveTo>
                    <a:pt x="241263" y="0"/>
                  </a:moveTo>
                  <a:lnTo>
                    <a:pt x="241263" y="123658"/>
                  </a:lnTo>
                  <a:lnTo>
                    <a:pt x="301579" y="123658"/>
                  </a:lnTo>
                  <a:lnTo>
                    <a:pt x="150789" y="247316"/>
                  </a:lnTo>
                  <a:lnTo>
                    <a:pt x="0" y="123658"/>
                  </a:lnTo>
                  <a:lnTo>
                    <a:pt x="60316" y="123658"/>
                  </a:lnTo>
                  <a:lnTo>
                    <a:pt x="60316" y="0"/>
                  </a:lnTo>
                  <a:close/>
                </a:path>
              </a:pathLst>
            </a:custGeom>
            <a:solidFill>
              <a:srgbClr val="B0BCDE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D621BCB-C213-6D25-E64A-5BC3EE7A4337}"/>
                </a:ext>
              </a:extLst>
            </p:cNvPr>
            <p:cNvSpPr/>
            <p:nvPr/>
          </p:nvSpPr>
          <p:spPr>
            <a:xfrm>
              <a:off x="3647424" y="4961118"/>
              <a:ext cx="2195494" cy="680120"/>
            </a:xfrm>
            <a:custGeom>
              <a:avLst/>
              <a:gdLst>
                <a:gd name="connsiteX0" fmla="*/ 0 w 2195494"/>
                <a:gd name="connsiteY0" fmla="*/ 68012 h 680120"/>
                <a:gd name="connsiteX1" fmla="*/ 66347 w 2195494"/>
                <a:gd name="connsiteY1" fmla="*/ 0 h 680120"/>
                <a:gd name="connsiteX2" fmla="*/ 2129147 w 2195494"/>
                <a:gd name="connsiteY2" fmla="*/ 0 h 680120"/>
                <a:gd name="connsiteX3" fmla="*/ 2195494 w 2195494"/>
                <a:gd name="connsiteY3" fmla="*/ 68012 h 680120"/>
                <a:gd name="connsiteX4" fmla="*/ 2195494 w 2195494"/>
                <a:gd name="connsiteY4" fmla="*/ 612108 h 680120"/>
                <a:gd name="connsiteX5" fmla="*/ 2129147 w 2195494"/>
                <a:gd name="connsiteY5" fmla="*/ 680120 h 680120"/>
                <a:gd name="connsiteX6" fmla="*/ 66347 w 2195494"/>
                <a:gd name="connsiteY6" fmla="*/ 680120 h 680120"/>
                <a:gd name="connsiteX7" fmla="*/ 0 w 2195494"/>
                <a:gd name="connsiteY7" fmla="*/ 612108 h 68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4" h="680120">
                  <a:moveTo>
                    <a:pt x="0" y="68012"/>
                  </a:moveTo>
                  <a:cubicBezTo>
                    <a:pt x="0" y="30445"/>
                    <a:pt x="29700" y="0"/>
                    <a:pt x="66347" y="0"/>
                  </a:cubicBezTo>
                  <a:lnTo>
                    <a:pt x="2129147" y="0"/>
                  </a:lnTo>
                  <a:cubicBezTo>
                    <a:pt x="2165795" y="0"/>
                    <a:pt x="2195494" y="30445"/>
                    <a:pt x="2195494" y="68012"/>
                  </a:cubicBezTo>
                  <a:lnTo>
                    <a:pt x="2195494" y="612108"/>
                  </a:lnTo>
                  <a:cubicBezTo>
                    <a:pt x="2195494" y="649675"/>
                    <a:pt x="2165795" y="680120"/>
                    <a:pt x="2129147" y="680120"/>
                  </a:cubicBezTo>
                  <a:lnTo>
                    <a:pt x="66347" y="680120"/>
                  </a:lnTo>
                  <a:cubicBezTo>
                    <a:pt x="29700" y="680120"/>
                    <a:pt x="0" y="649675"/>
                    <a:pt x="0" y="612108"/>
                  </a:cubicBezTo>
                  <a:close/>
                </a:path>
              </a:pathLst>
            </a:custGeom>
            <a:solidFill>
              <a:srgbClr val="4472C4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773E660-575D-CA90-3382-453F6C337E0D}"/>
                </a:ext>
              </a:extLst>
            </p:cNvPr>
            <p:cNvSpPr txBox="1"/>
            <p:nvPr/>
          </p:nvSpPr>
          <p:spPr>
            <a:xfrm>
              <a:off x="3918410" y="5020507"/>
              <a:ext cx="1666648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Modulo 2 Genero e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09F866-4D70-5B56-ECF2-9C84DFCCE163}"/>
                </a:ext>
              </a:extLst>
            </p:cNvPr>
            <p:cNvSpPr txBox="1"/>
            <p:nvPr/>
          </p:nvSpPr>
          <p:spPr>
            <a:xfrm>
              <a:off x="4068194" y="5230726"/>
              <a:ext cx="1328879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Inclusión Social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390F75-7975-8A19-6B23-7264DD629849}"/>
                </a:ext>
              </a:extLst>
            </p:cNvPr>
            <p:cNvSpPr/>
            <p:nvPr/>
          </p:nvSpPr>
          <p:spPr>
            <a:xfrm>
              <a:off x="4582319" y="5672153"/>
              <a:ext cx="301578" cy="247316"/>
            </a:xfrm>
            <a:custGeom>
              <a:avLst/>
              <a:gdLst>
                <a:gd name="connsiteX0" fmla="*/ 241263 w 301578"/>
                <a:gd name="connsiteY0" fmla="*/ 0 h 247316"/>
                <a:gd name="connsiteX1" fmla="*/ 241263 w 301578"/>
                <a:gd name="connsiteY1" fmla="*/ 123658 h 247316"/>
                <a:gd name="connsiteX2" fmla="*/ 301579 w 301578"/>
                <a:gd name="connsiteY2" fmla="*/ 123658 h 247316"/>
                <a:gd name="connsiteX3" fmla="*/ 150789 w 301578"/>
                <a:gd name="connsiteY3" fmla="*/ 247316 h 247316"/>
                <a:gd name="connsiteX4" fmla="*/ 0 w 301578"/>
                <a:gd name="connsiteY4" fmla="*/ 123658 h 247316"/>
                <a:gd name="connsiteX5" fmla="*/ 60316 w 301578"/>
                <a:gd name="connsiteY5" fmla="*/ 123658 h 247316"/>
                <a:gd name="connsiteX6" fmla="*/ 60316 w 301578"/>
                <a:gd name="connsiteY6" fmla="*/ 0 h 24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78" h="247316">
                  <a:moveTo>
                    <a:pt x="241263" y="0"/>
                  </a:moveTo>
                  <a:lnTo>
                    <a:pt x="241263" y="123658"/>
                  </a:lnTo>
                  <a:lnTo>
                    <a:pt x="301579" y="123658"/>
                  </a:lnTo>
                  <a:lnTo>
                    <a:pt x="150789" y="247316"/>
                  </a:lnTo>
                  <a:lnTo>
                    <a:pt x="0" y="123658"/>
                  </a:lnTo>
                  <a:lnTo>
                    <a:pt x="60316" y="123658"/>
                  </a:lnTo>
                  <a:lnTo>
                    <a:pt x="60316" y="0"/>
                  </a:lnTo>
                  <a:close/>
                </a:path>
              </a:pathLst>
            </a:custGeom>
            <a:solidFill>
              <a:srgbClr val="B0BCDE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0BF467D-9D87-A3CD-22CD-C0DD6D7EF167}"/>
                </a:ext>
              </a:extLst>
            </p:cNvPr>
            <p:cNvSpPr/>
            <p:nvPr/>
          </p:nvSpPr>
          <p:spPr>
            <a:xfrm>
              <a:off x="3647424" y="5975115"/>
              <a:ext cx="2195494" cy="667754"/>
            </a:xfrm>
            <a:custGeom>
              <a:avLst/>
              <a:gdLst>
                <a:gd name="connsiteX0" fmla="*/ 0 w 2195494"/>
                <a:gd name="connsiteY0" fmla="*/ 66775 h 667754"/>
                <a:gd name="connsiteX1" fmla="*/ 65141 w 2195494"/>
                <a:gd name="connsiteY1" fmla="*/ 0 h 667754"/>
                <a:gd name="connsiteX2" fmla="*/ 2130353 w 2195494"/>
                <a:gd name="connsiteY2" fmla="*/ 0 h 667754"/>
                <a:gd name="connsiteX3" fmla="*/ 2195494 w 2195494"/>
                <a:gd name="connsiteY3" fmla="*/ 66775 h 667754"/>
                <a:gd name="connsiteX4" fmla="*/ 2195494 w 2195494"/>
                <a:gd name="connsiteY4" fmla="*/ 600979 h 667754"/>
                <a:gd name="connsiteX5" fmla="*/ 2130353 w 2195494"/>
                <a:gd name="connsiteY5" fmla="*/ 667754 h 667754"/>
                <a:gd name="connsiteX6" fmla="*/ 65141 w 2195494"/>
                <a:gd name="connsiteY6" fmla="*/ 667754 h 667754"/>
                <a:gd name="connsiteX7" fmla="*/ 0 w 2195494"/>
                <a:gd name="connsiteY7" fmla="*/ 600979 h 66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5494" h="667754">
                  <a:moveTo>
                    <a:pt x="0" y="66775"/>
                  </a:moveTo>
                  <a:cubicBezTo>
                    <a:pt x="0" y="29901"/>
                    <a:pt x="29169" y="0"/>
                    <a:pt x="65141" y="0"/>
                  </a:cubicBezTo>
                  <a:lnTo>
                    <a:pt x="2130353" y="0"/>
                  </a:lnTo>
                  <a:cubicBezTo>
                    <a:pt x="2166338" y="0"/>
                    <a:pt x="2195494" y="29901"/>
                    <a:pt x="2195494" y="66775"/>
                  </a:cubicBezTo>
                  <a:lnTo>
                    <a:pt x="2195494" y="600979"/>
                  </a:lnTo>
                  <a:cubicBezTo>
                    <a:pt x="2195494" y="637854"/>
                    <a:pt x="2166325" y="667754"/>
                    <a:pt x="2130353" y="667754"/>
                  </a:cubicBezTo>
                  <a:lnTo>
                    <a:pt x="65141" y="667754"/>
                  </a:lnTo>
                  <a:cubicBezTo>
                    <a:pt x="29169" y="667754"/>
                    <a:pt x="0" y="637854"/>
                    <a:pt x="0" y="600979"/>
                  </a:cubicBezTo>
                  <a:close/>
                </a:path>
              </a:pathLst>
            </a:custGeom>
            <a:solidFill>
              <a:srgbClr val="FFD966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FD5ACA-99BA-AB40-B47B-5DC62F30BFD4}"/>
                </a:ext>
              </a:extLst>
            </p:cNvPr>
            <p:cNvSpPr txBox="1"/>
            <p:nvPr/>
          </p:nvSpPr>
          <p:spPr>
            <a:xfrm>
              <a:off x="3909266" y="6022139"/>
              <a:ext cx="1630458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Modulo 3 Proyecto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0C1C13-48FF-73DE-ED63-4E12941A37BD}"/>
                </a:ext>
              </a:extLst>
            </p:cNvPr>
            <p:cNvSpPr txBox="1"/>
            <p:nvPr/>
          </p:nvSpPr>
          <p:spPr>
            <a:xfrm>
              <a:off x="4249045" y="6232358"/>
              <a:ext cx="966985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Integrador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31EC0B9-0509-6081-4467-1CC473EA3133}"/>
                </a:ext>
              </a:extLst>
            </p:cNvPr>
            <p:cNvSpPr/>
            <p:nvPr/>
          </p:nvSpPr>
          <p:spPr>
            <a:xfrm rot="10800000" flipV="1">
              <a:off x="6168624" y="1375030"/>
              <a:ext cx="96505" cy="123658"/>
            </a:xfrm>
            <a:custGeom>
              <a:avLst/>
              <a:gdLst>
                <a:gd name="connsiteX0" fmla="*/ 668 w 96505"/>
                <a:gd name="connsiteY0" fmla="*/ 8 h 123658"/>
                <a:gd name="connsiteX1" fmla="*/ 97173 w 96505"/>
                <a:gd name="connsiteY1" fmla="*/ 8 h 123658"/>
                <a:gd name="connsiteX2" fmla="*/ 97173 w 96505"/>
                <a:gd name="connsiteY2" fmla="*/ 123666 h 123658"/>
                <a:gd name="connsiteX3" fmla="*/ 668 w 96505"/>
                <a:gd name="connsiteY3" fmla="*/ 123666 h 12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05" h="123658">
                  <a:moveTo>
                    <a:pt x="668" y="8"/>
                  </a:moveTo>
                  <a:lnTo>
                    <a:pt x="97173" y="8"/>
                  </a:lnTo>
                  <a:lnTo>
                    <a:pt x="97173" y="123666"/>
                  </a:lnTo>
                  <a:lnTo>
                    <a:pt x="668" y="123666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F5EEFE-E29B-FEA2-0C5A-1A5CA8BED343}"/>
                </a:ext>
              </a:extLst>
            </p:cNvPr>
            <p:cNvSpPr txBox="1"/>
            <p:nvPr/>
          </p:nvSpPr>
          <p:spPr>
            <a:xfrm>
              <a:off x="6089018" y="667739"/>
              <a:ext cx="1558079" cy="573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3039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Sesiones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6FAD4E-7BBE-43A0-BC0D-259381CE751C}"/>
                </a:ext>
              </a:extLst>
            </p:cNvPr>
            <p:cNvSpPr/>
            <p:nvPr/>
          </p:nvSpPr>
          <p:spPr>
            <a:xfrm>
              <a:off x="6132434" y="1733639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A9D18E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54AAE13-AE71-BE3A-D6B5-6C0F2BADA7B6}"/>
                </a:ext>
              </a:extLst>
            </p:cNvPr>
            <p:cNvSpPr txBox="1"/>
            <p:nvPr/>
          </p:nvSpPr>
          <p:spPr>
            <a:xfrm>
              <a:off x="6298856" y="1644639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1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DA1CD02-47DD-B84A-4E32-120F6595F7EA}"/>
                </a:ext>
              </a:extLst>
            </p:cNvPr>
            <p:cNvSpPr/>
            <p:nvPr/>
          </p:nvSpPr>
          <p:spPr>
            <a:xfrm>
              <a:off x="6132434" y="2154077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A9D18E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A4F7B0-E815-BDDA-4A69-53EBAE4DB875}"/>
                </a:ext>
              </a:extLst>
            </p:cNvPr>
            <p:cNvSpPr txBox="1"/>
            <p:nvPr/>
          </p:nvSpPr>
          <p:spPr>
            <a:xfrm>
              <a:off x="6298856" y="2065076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2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98E3BFC-AF3B-B1DF-B569-5CC52D4C99E8}"/>
                </a:ext>
              </a:extLst>
            </p:cNvPr>
            <p:cNvSpPr/>
            <p:nvPr/>
          </p:nvSpPr>
          <p:spPr>
            <a:xfrm>
              <a:off x="6132434" y="2562149"/>
              <a:ext cx="168884" cy="185487"/>
            </a:xfrm>
            <a:custGeom>
              <a:avLst/>
              <a:gdLst>
                <a:gd name="connsiteX0" fmla="*/ 0 w 168884"/>
                <a:gd name="connsiteY0" fmla="*/ 0 h 185487"/>
                <a:gd name="connsiteX1" fmla="*/ 168884 w 168884"/>
                <a:gd name="connsiteY1" fmla="*/ 0 h 185487"/>
                <a:gd name="connsiteX2" fmla="*/ 168884 w 168884"/>
                <a:gd name="connsiteY2" fmla="*/ 185487 h 185487"/>
                <a:gd name="connsiteX3" fmla="*/ 0 w 168884"/>
                <a:gd name="connsiteY3" fmla="*/ 185487 h 18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85487">
                  <a:moveTo>
                    <a:pt x="0" y="0"/>
                  </a:moveTo>
                  <a:lnTo>
                    <a:pt x="168884" y="0"/>
                  </a:lnTo>
                  <a:lnTo>
                    <a:pt x="168884" y="185487"/>
                  </a:lnTo>
                  <a:lnTo>
                    <a:pt x="0" y="18548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8FD3AD-E5A5-5ACC-260F-9B8DF4B4A39D}"/>
                </a:ext>
              </a:extLst>
            </p:cNvPr>
            <p:cNvSpPr txBox="1"/>
            <p:nvPr/>
          </p:nvSpPr>
          <p:spPr>
            <a:xfrm>
              <a:off x="6298856" y="2473149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3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75AF2FB-8CDB-A149-0B4A-19EB90A24127}"/>
                </a:ext>
              </a:extLst>
            </p:cNvPr>
            <p:cNvSpPr/>
            <p:nvPr/>
          </p:nvSpPr>
          <p:spPr>
            <a:xfrm>
              <a:off x="6132434" y="2982587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672D801-A116-9130-DE8E-08B16271ECA7}"/>
                </a:ext>
              </a:extLst>
            </p:cNvPr>
            <p:cNvSpPr txBox="1"/>
            <p:nvPr/>
          </p:nvSpPr>
          <p:spPr>
            <a:xfrm>
              <a:off x="6298856" y="2893586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4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58CB6A6-72AC-3DC6-FFB7-D38C3879A73D}"/>
                </a:ext>
              </a:extLst>
            </p:cNvPr>
            <p:cNvSpPr/>
            <p:nvPr/>
          </p:nvSpPr>
          <p:spPr>
            <a:xfrm>
              <a:off x="6132434" y="3390659"/>
              <a:ext cx="168884" cy="185487"/>
            </a:xfrm>
            <a:custGeom>
              <a:avLst/>
              <a:gdLst>
                <a:gd name="connsiteX0" fmla="*/ 0 w 168884"/>
                <a:gd name="connsiteY0" fmla="*/ 0 h 185487"/>
                <a:gd name="connsiteX1" fmla="*/ 168884 w 168884"/>
                <a:gd name="connsiteY1" fmla="*/ 0 h 185487"/>
                <a:gd name="connsiteX2" fmla="*/ 168884 w 168884"/>
                <a:gd name="connsiteY2" fmla="*/ 185487 h 185487"/>
                <a:gd name="connsiteX3" fmla="*/ 0 w 168884"/>
                <a:gd name="connsiteY3" fmla="*/ 185487 h 18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85487">
                  <a:moveTo>
                    <a:pt x="0" y="0"/>
                  </a:moveTo>
                  <a:lnTo>
                    <a:pt x="168884" y="0"/>
                  </a:lnTo>
                  <a:lnTo>
                    <a:pt x="168884" y="185487"/>
                  </a:lnTo>
                  <a:lnTo>
                    <a:pt x="0" y="185487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13DBE7-596D-B2CA-AB26-0A900A347CE2}"/>
                </a:ext>
              </a:extLst>
            </p:cNvPr>
            <p:cNvSpPr txBox="1"/>
            <p:nvPr/>
          </p:nvSpPr>
          <p:spPr>
            <a:xfrm>
              <a:off x="6298856" y="3301658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5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06F8536-35B9-DBBF-AD75-FDA409CB58A8}"/>
                </a:ext>
              </a:extLst>
            </p:cNvPr>
            <p:cNvSpPr/>
            <p:nvPr/>
          </p:nvSpPr>
          <p:spPr>
            <a:xfrm>
              <a:off x="6132434" y="3811097"/>
              <a:ext cx="168884" cy="185487"/>
            </a:xfrm>
            <a:custGeom>
              <a:avLst/>
              <a:gdLst>
                <a:gd name="connsiteX0" fmla="*/ 0 w 168884"/>
                <a:gd name="connsiteY0" fmla="*/ 0 h 185487"/>
                <a:gd name="connsiteX1" fmla="*/ 168884 w 168884"/>
                <a:gd name="connsiteY1" fmla="*/ 0 h 185487"/>
                <a:gd name="connsiteX2" fmla="*/ 168884 w 168884"/>
                <a:gd name="connsiteY2" fmla="*/ 185487 h 185487"/>
                <a:gd name="connsiteX3" fmla="*/ 0 w 168884"/>
                <a:gd name="connsiteY3" fmla="*/ 185487 h 18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85487">
                  <a:moveTo>
                    <a:pt x="0" y="0"/>
                  </a:moveTo>
                  <a:lnTo>
                    <a:pt x="168884" y="0"/>
                  </a:lnTo>
                  <a:lnTo>
                    <a:pt x="168884" y="185487"/>
                  </a:lnTo>
                  <a:lnTo>
                    <a:pt x="0" y="185487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A564E08-73C9-9271-FB7B-50464D7AA329}"/>
                </a:ext>
              </a:extLst>
            </p:cNvPr>
            <p:cNvSpPr txBox="1"/>
            <p:nvPr/>
          </p:nvSpPr>
          <p:spPr>
            <a:xfrm>
              <a:off x="6298856" y="3722096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6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14AFBFB-5A8C-BB85-E192-16F3CBB9EE19}"/>
                </a:ext>
              </a:extLst>
            </p:cNvPr>
            <p:cNvSpPr/>
            <p:nvPr/>
          </p:nvSpPr>
          <p:spPr>
            <a:xfrm>
              <a:off x="6132434" y="4231535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2301E71-3F87-D151-9EB8-81F71D0D55D3}"/>
                </a:ext>
              </a:extLst>
            </p:cNvPr>
            <p:cNvSpPr txBox="1"/>
            <p:nvPr/>
          </p:nvSpPr>
          <p:spPr>
            <a:xfrm>
              <a:off x="6298856" y="4142534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7</a:t>
              </a: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413DA3-F2E9-967F-1654-4CB740E27B14}"/>
                </a:ext>
              </a:extLst>
            </p:cNvPr>
            <p:cNvSpPr/>
            <p:nvPr/>
          </p:nvSpPr>
          <p:spPr>
            <a:xfrm>
              <a:off x="6132434" y="4639607"/>
              <a:ext cx="168884" cy="185487"/>
            </a:xfrm>
            <a:custGeom>
              <a:avLst/>
              <a:gdLst>
                <a:gd name="connsiteX0" fmla="*/ 0 w 168884"/>
                <a:gd name="connsiteY0" fmla="*/ 0 h 185487"/>
                <a:gd name="connsiteX1" fmla="*/ 168884 w 168884"/>
                <a:gd name="connsiteY1" fmla="*/ 0 h 185487"/>
                <a:gd name="connsiteX2" fmla="*/ 168884 w 168884"/>
                <a:gd name="connsiteY2" fmla="*/ 185487 h 185487"/>
                <a:gd name="connsiteX3" fmla="*/ 0 w 168884"/>
                <a:gd name="connsiteY3" fmla="*/ 185487 h 18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85487">
                  <a:moveTo>
                    <a:pt x="0" y="0"/>
                  </a:moveTo>
                  <a:lnTo>
                    <a:pt x="168884" y="0"/>
                  </a:lnTo>
                  <a:lnTo>
                    <a:pt x="168884" y="185487"/>
                  </a:lnTo>
                  <a:lnTo>
                    <a:pt x="0" y="185487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E9E39F1-C439-37C9-41EE-DBE01DC5FB5E}"/>
                </a:ext>
              </a:extLst>
            </p:cNvPr>
            <p:cNvSpPr txBox="1"/>
            <p:nvPr/>
          </p:nvSpPr>
          <p:spPr>
            <a:xfrm>
              <a:off x="6298856" y="4550606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8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6B6C03-6E7B-E75B-B20D-9D95F99110DF}"/>
                </a:ext>
              </a:extLst>
            </p:cNvPr>
            <p:cNvSpPr/>
            <p:nvPr/>
          </p:nvSpPr>
          <p:spPr>
            <a:xfrm>
              <a:off x="6132434" y="5060045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DA8AF64-74B8-1212-4259-C47E7A274EA6}"/>
                </a:ext>
              </a:extLst>
            </p:cNvPr>
            <p:cNvSpPr txBox="1"/>
            <p:nvPr/>
          </p:nvSpPr>
          <p:spPr>
            <a:xfrm>
              <a:off x="6298856" y="4971044"/>
              <a:ext cx="894606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9</a:t>
              </a: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ECB0C6B-DBD0-51E2-5FA0-667AEFFC77C0}"/>
                </a:ext>
              </a:extLst>
            </p:cNvPr>
            <p:cNvSpPr/>
            <p:nvPr/>
          </p:nvSpPr>
          <p:spPr>
            <a:xfrm>
              <a:off x="6132434" y="5480482"/>
              <a:ext cx="168884" cy="173121"/>
            </a:xfrm>
            <a:custGeom>
              <a:avLst/>
              <a:gdLst>
                <a:gd name="connsiteX0" fmla="*/ 0 w 168884"/>
                <a:gd name="connsiteY0" fmla="*/ 0 h 173121"/>
                <a:gd name="connsiteX1" fmla="*/ 168884 w 168884"/>
                <a:gd name="connsiteY1" fmla="*/ 0 h 173121"/>
                <a:gd name="connsiteX2" fmla="*/ 168884 w 168884"/>
                <a:gd name="connsiteY2" fmla="*/ 173121 h 173121"/>
                <a:gd name="connsiteX3" fmla="*/ 0 w 168884"/>
                <a:gd name="connsiteY3" fmla="*/ 173121 h 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73121">
                  <a:moveTo>
                    <a:pt x="0" y="0"/>
                  </a:moveTo>
                  <a:lnTo>
                    <a:pt x="168884" y="0"/>
                  </a:lnTo>
                  <a:lnTo>
                    <a:pt x="168884" y="173121"/>
                  </a:lnTo>
                  <a:lnTo>
                    <a:pt x="0" y="173121"/>
                  </a:lnTo>
                  <a:close/>
                </a:path>
              </a:pathLst>
            </a:custGeom>
            <a:solidFill>
              <a:srgbClr val="2E75B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E9D5EBB-604A-9488-44F1-60CEE2D588B0}"/>
                </a:ext>
              </a:extLst>
            </p:cNvPr>
            <p:cNvSpPr txBox="1"/>
            <p:nvPr/>
          </p:nvSpPr>
          <p:spPr>
            <a:xfrm>
              <a:off x="6298856" y="5391482"/>
              <a:ext cx="979048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Semana 10</a:t>
              </a: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EAB8D4-8D95-64F8-DD4D-6E87FDBD81FC}"/>
                </a:ext>
              </a:extLst>
            </p:cNvPr>
            <p:cNvSpPr/>
            <p:nvPr/>
          </p:nvSpPr>
          <p:spPr>
            <a:xfrm>
              <a:off x="6132434" y="5888554"/>
              <a:ext cx="168884" cy="185487"/>
            </a:xfrm>
            <a:custGeom>
              <a:avLst/>
              <a:gdLst>
                <a:gd name="connsiteX0" fmla="*/ 0 w 168884"/>
                <a:gd name="connsiteY0" fmla="*/ 0 h 185487"/>
                <a:gd name="connsiteX1" fmla="*/ 168884 w 168884"/>
                <a:gd name="connsiteY1" fmla="*/ 0 h 185487"/>
                <a:gd name="connsiteX2" fmla="*/ 168884 w 168884"/>
                <a:gd name="connsiteY2" fmla="*/ 185487 h 185487"/>
                <a:gd name="connsiteX3" fmla="*/ 0 w 168884"/>
                <a:gd name="connsiteY3" fmla="*/ 185487 h 18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84" h="185487">
                  <a:moveTo>
                    <a:pt x="0" y="0"/>
                  </a:moveTo>
                  <a:lnTo>
                    <a:pt x="168884" y="0"/>
                  </a:lnTo>
                  <a:lnTo>
                    <a:pt x="168884" y="185487"/>
                  </a:lnTo>
                  <a:lnTo>
                    <a:pt x="0" y="185487"/>
                  </a:lnTo>
                  <a:close/>
                </a:path>
              </a:pathLst>
            </a:custGeom>
            <a:solidFill>
              <a:srgbClr val="FFD966"/>
            </a:solidFill>
            <a:ln w="10299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8A1B4A0-8368-4107-B8E1-59EF51CE9D3D}"/>
                </a:ext>
              </a:extLst>
            </p:cNvPr>
            <p:cNvSpPr txBox="1"/>
            <p:nvPr/>
          </p:nvSpPr>
          <p:spPr>
            <a:xfrm>
              <a:off x="6298856" y="5799554"/>
              <a:ext cx="1220311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2 Días en Lima</a:t>
              </a: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D35A6A9-4420-5A33-4CD7-F81C9E18182B}"/>
                </a:ext>
              </a:extLst>
            </p:cNvPr>
            <p:cNvSpPr/>
            <p:nvPr/>
          </p:nvSpPr>
          <p:spPr>
            <a:xfrm>
              <a:off x="-1636237" y="1325567"/>
              <a:ext cx="1628525" cy="408072"/>
            </a:xfrm>
            <a:custGeom>
              <a:avLst/>
              <a:gdLst>
                <a:gd name="connsiteX0" fmla="*/ 0 w 1628525"/>
                <a:gd name="connsiteY0" fmla="*/ 40807 h 408072"/>
                <a:gd name="connsiteX1" fmla="*/ 39808 w 1628525"/>
                <a:gd name="connsiteY1" fmla="*/ 0 h 408072"/>
                <a:gd name="connsiteX2" fmla="*/ 1588718 w 1628525"/>
                <a:gd name="connsiteY2" fmla="*/ 0 h 408072"/>
                <a:gd name="connsiteX3" fmla="*/ 1628526 w 1628525"/>
                <a:gd name="connsiteY3" fmla="*/ 40807 h 408072"/>
                <a:gd name="connsiteX4" fmla="*/ 1628526 w 1628525"/>
                <a:gd name="connsiteY4" fmla="*/ 367265 h 408072"/>
                <a:gd name="connsiteX5" fmla="*/ 1588718 w 1628525"/>
                <a:gd name="connsiteY5" fmla="*/ 408072 h 408072"/>
                <a:gd name="connsiteX6" fmla="*/ 39808 w 1628525"/>
                <a:gd name="connsiteY6" fmla="*/ 408072 h 408072"/>
                <a:gd name="connsiteX7" fmla="*/ 0 w 1628525"/>
                <a:gd name="connsiteY7" fmla="*/ 367265 h 40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8525" h="408072">
                  <a:moveTo>
                    <a:pt x="0" y="40807"/>
                  </a:moveTo>
                  <a:cubicBezTo>
                    <a:pt x="0" y="18270"/>
                    <a:pt x="17823" y="0"/>
                    <a:pt x="39808" y="0"/>
                  </a:cubicBezTo>
                  <a:lnTo>
                    <a:pt x="1588718" y="0"/>
                  </a:lnTo>
                  <a:cubicBezTo>
                    <a:pt x="1610709" y="0"/>
                    <a:pt x="1628526" y="18270"/>
                    <a:pt x="1628526" y="40807"/>
                  </a:cubicBezTo>
                  <a:lnTo>
                    <a:pt x="1628526" y="367265"/>
                  </a:lnTo>
                  <a:cubicBezTo>
                    <a:pt x="1628526" y="389802"/>
                    <a:pt x="1610709" y="408072"/>
                    <a:pt x="1588718" y="408072"/>
                  </a:cubicBezTo>
                  <a:lnTo>
                    <a:pt x="39808" y="408072"/>
                  </a:lnTo>
                  <a:cubicBezTo>
                    <a:pt x="17823" y="408072"/>
                    <a:pt x="0" y="389802"/>
                    <a:pt x="0" y="367265"/>
                  </a:cubicBezTo>
                  <a:close/>
                </a:path>
              </a:pathLst>
            </a:custGeom>
            <a:solidFill>
              <a:srgbClr val="F2F2F2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98FB92-617E-2462-1DAF-810511FC0578}"/>
                </a:ext>
              </a:extLst>
            </p:cNvPr>
            <p:cNvSpPr/>
            <p:nvPr/>
          </p:nvSpPr>
          <p:spPr>
            <a:xfrm>
              <a:off x="-1630205" y="1331750"/>
              <a:ext cx="1604399" cy="383340"/>
            </a:xfrm>
            <a:custGeom>
              <a:avLst/>
              <a:gdLst>
                <a:gd name="connsiteX0" fmla="*/ 0 w 1604399"/>
                <a:gd name="connsiteY0" fmla="*/ 0 h 383340"/>
                <a:gd name="connsiteX1" fmla="*/ 1604400 w 1604399"/>
                <a:gd name="connsiteY1" fmla="*/ 0 h 383340"/>
                <a:gd name="connsiteX2" fmla="*/ 1604400 w 1604399"/>
                <a:gd name="connsiteY2" fmla="*/ 383340 h 383340"/>
                <a:gd name="connsiteX3" fmla="*/ 0 w 1604399"/>
                <a:gd name="connsiteY3" fmla="*/ 383340 h 38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399" h="383340">
                  <a:moveTo>
                    <a:pt x="0" y="0"/>
                  </a:moveTo>
                  <a:lnTo>
                    <a:pt x="1604400" y="0"/>
                  </a:lnTo>
                  <a:lnTo>
                    <a:pt x="1604400" y="383340"/>
                  </a:lnTo>
                  <a:lnTo>
                    <a:pt x="0" y="383340"/>
                  </a:lnTo>
                  <a:close/>
                </a:path>
              </a:pathLst>
            </a:custGeom>
            <a:solidFill>
              <a:srgbClr val="F2F2F2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0B68167-0A82-B9A5-495B-DA193D622C90}"/>
                </a:ext>
              </a:extLst>
            </p:cNvPr>
            <p:cNvSpPr txBox="1"/>
            <p:nvPr/>
          </p:nvSpPr>
          <p:spPr>
            <a:xfrm>
              <a:off x="-1336763" y="1347859"/>
              <a:ext cx="991111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Mapa MED</a:t>
              </a: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9FF7E1C-77B6-32DA-C2D8-FA5917D3BA82}"/>
                </a:ext>
              </a:extLst>
            </p:cNvPr>
            <p:cNvSpPr/>
            <p:nvPr/>
          </p:nvSpPr>
          <p:spPr>
            <a:xfrm>
              <a:off x="1077972" y="1337933"/>
              <a:ext cx="1869789" cy="593559"/>
            </a:xfrm>
            <a:custGeom>
              <a:avLst/>
              <a:gdLst>
                <a:gd name="connsiteX0" fmla="*/ 0 w 1869789"/>
                <a:gd name="connsiteY0" fmla="*/ 59356 h 593559"/>
                <a:gd name="connsiteX1" fmla="*/ 57903 w 1869789"/>
                <a:gd name="connsiteY1" fmla="*/ 0 h 593559"/>
                <a:gd name="connsiteX2" fmla="*/ 1811886 w 1869789"/>
                <a:gd name="connsiteY2" fmla="*/ 0 h 593559"/>
                <a:gd name="connsiteX3" fmla="*/ 1869789 w 1869789"/>
                <a:gd name="connsiteY3" fmla="*/ 59356 h 593559"/>
                <a:gd name="connsiteX4" fmla="*/ 1869789 w 1869789"/>
                <a:gd name="connsiteY4" fmla="*/ 534203 h 593559"/>
                <a:gd name="connsiteX5" fmla="*/ 1811886 w 1869789"/>
                <a:gd name="connsiteY5" fmla="*/ 593559 h 593559"/>
                <a:gd name="connsiteX6" fmla="*/ 57903 w 1869789"/>
                <a:gd name="connsiteY6" fmla="*/ 593559 h 593559"/>
                <a:gd name="connsiteX7" fmla="*/ 0 w 1869789"/>
                <a:gd name="connsiteY7" fmla="*/ 534203 h 59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789" h="593559">
                  <a:moveTo>
                    <a:pt x="0" y="59356"/>
                  </a:moveTo>
                  <a:cubicBezTo>
                    <a:pt x="0" y="26575"/>
                    <a:pt x="25924" y="0"/>
                    <a:pt x="57903" y="0"/>
                  </a:cubicBezTo>
                  <a:lnTo>
                    <a:pt x="1811886" y="0"/>
                  </a:lnTo>
                  <a:cubicBezTo>
                    <a:pt x="1843866" y="0"/>
                    <a:pt x="1869789" y="26575"/>
                    <a:pt x="1869789" y="59356"/>
                  </a:cubicBezTo>
                  <a:lnTo>
                    <a:pt x="1869789" y="534203"/>
                  </a:lnTo>
                  <a:cubicBezTo>
                    <a:pt x="1869789" y="566985"/>
                    <a:pt x="1843866" y="593559"/>
                    <a:pt x="1811886" y="593559"/>
                  </a:cubicBezTo>
                  <a:lnTo>
                    <a:pt x="57903" y="593559"/>
                  </a:lnTo>
                  <a:cubicBezTo>
                    <a:pt x="25924" y="593559"/>
                    <a:pt x="0" y="566985"/>
                    <a:pt x="0" y="534203"/>
                  </a:cubicBezTo>
                  <a:close/>
                </a:path>
              </a:pathLst>
            </a:custGeom>
            <a:solidFill>
              <a:srgbClr val="F2F2F2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DD4249-BE61-263B-444D-1AB19904854E}"/>
                </a:ext>
              </a:extLst>
            </p:cNvPr>
            <p:cNvSpPr/>
            <p:nvPr/>
          </p:nvSpPr>
          <p:spPr>
            <a:xfrm>
              <a:off x="1096067" y="1344116"/>
              <a:ext cx="1833599" cy="568827"/>
            </a:xfrm>
            <a:custGeom>
              <a:avLst/>
              <a:gdLst>
                <a:gd name="connsiteX0" fmla="*/ 0 w 1833599"/>
                <a:gd name="connsiteY0" fmla="*/ 0 h 568827"/>
                <a:gd name="connsiteX1" fmla="*/ 1833600 w 1833599"/>
                <a:gd name="connsiteY1" fmla="*/ 0 h 568827"/>
                <a:gd name="connsiteX2" fmla="*/ 1833600 w 1833599"/>
                <a:gd name="connsiteY2" fmla="*/ 568828 h 568827"/>
                <a:gd name="connsiteX3" fmla="*/ 0 w 1833599"/>
                <a:gd name="connsiteY3" fmla="*/ 568828 h 56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3599" h="568827">
                  <a:moveTo>
                    <a:pt x="0" y="0"/>
                  </a:moveTo>
                  <a:lnTo>
                    <a:pt x="1833600" y="0"/>
                  </a:lnTo>
                  <a:lnTo>
                    <a:pt x="1833600" y="568828"/>
                  </a:lnTo>
                  <a:lnTo>
                    <a:pt x="0" y="568828"/>
                  </a:lnTo>
                  <a:close/>
                </a:path>
              </a:pathLst>
            </a:custGeom>
            <a:solidFill>
              <a:srgbClr val="F2F2F2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D86770-4227-11BE-DD4C-177CA0887BC7}"/>
                </a:ext>
              </a:extLst>
            </p:cNvPr>
            <p:cNvSpPr txBox="1"/>
            <p:nvPr/>
          </p:nvSpPr>
          <p:spPr>
            <a:xfrm>
              <a:off x="1090287" y="1360225"/>
              <a:ext cx="1847595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Mapa construcción de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5BF1508-1A3D-7E2D-A406-5F14A23158F6}"/>
                </a:ext>
              </a:extLst>
            </p:cNvPr>
            <p:cNvSpPr txBox="1"/>
            <p:nvPr/>
          </p:nvSpPr>
          <p:spPr>
            <a:xfrm>
              <a:off x="1172317" y="1558078"/>
              <a:ext cx="1666648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Proyecto Integrador</a:t>
              </a: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8FBE722-1089-9EA3-D865-A95537458B24}"/>
                </a:ext>
              </a:extLst>
            </p:cNvPr>
            <p:cNvSpPr/>
            <p:nvPr/>
          </p:nvSpPr>
          <p:spPr>
            <a:xfrm>
              <a:off x="3840435" y="1313201"/>
              <a:ext cx="1640589" cy="408072"/>
            </a:xfrm>
            <a:custGeom>
              <a:avLst/>
              <a:gdLst>
                <a:gd name="connsiteX0" fmla="*/ 0 w 1640589"/>
                <a:gd name="connsiteY0" fmla="*/ 40808 h 408072"/>
                <a:gd name="connsiteX1" fmla="*/ 39808 w 1640589"/>
                <a:gd name="connsiteY1" fmla="*/ 0 h 408072"/>
                <a:gd name="connsiteX2" fmla="*/ 1600781 w 1640589"/>
                <a:gd name="connsiteY2" fmla="*/ 0 h 408072"/>
                <a:gd name="connsiteX3" fmla="*/ 1640589 w 1640589"/>
                <a:gd name="connsiteY3" fmla="*/ 40808 h 408072"/>
                <a:gd name="connsiteX4" fmla="*/ 1640589 w 1640589"/>
                <a:gd name="connsiteY4" fmla="*/ 367264 h 408072"/>
                <a:gd name="connsiteX5" fmla="*/ 1600781 w 1640589"/>
                <a:gd name="connsiteY5" fmla="*/ 408072 h 408072"/>
                <a:gd name="connsiteX6" fmla="*/ 39808 w 1640589"/>
                <a:gd name="connsiteY6" fmla="*/ 408072 h 408072"/>
                <a:gd name="connsiteX7" fmla="*/ 0 w 1640589"/>
                <a:gd name="connsiteY7" fmla="*/ 367264 h 40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0589" h="408072">
                  <a:moveTo>
                    <a:pt x="0" y="40808"/>
                  </a:moveTo>
                  <a:cubicBezTo>
                    <a:pt x="0" y="18270"/>
                    <a:pt x="17817" y="0"/>
                    <a:pt x="39808" y="0"/>
                  </a:cubicBezTo>
                  <a:lnTo>
                    <a:pt x="1600781" y="0"/>
                  </a:lnTo>
                  <a:cubicBezTo>
                    <a:pt x="1622772" y="0"/>
                    <a:pt x="1640589" y="18270"/>
                    <a:pt x="1640589" y="40808"/>
                  </a:cubicBezTo>
                  <a:lnTo>
                    <a:pt x="1640589" y="367264"/>
                  </a:lnTo>
                  <a:cubicBezTo>
                    <a:pt x="1640589" y="389802"/>
                    <a:pt x="1622772" y="408072"/>
                    <a:pt x="1600781" y="408072"/>
                  </a:cubicBezTo>
                  <a:lnTo>
                    <a:pt x="39808" y="408072"/>
                  </a:lnTo>
                  <a:cubicBezTo>
                    <a:pt x="17817" y="408072"/>
                    <a:pt x="0" y="389802"/>
                    <a:pt x="0" y="367264"/>
                  </a:cubicBezTo>
                  <a:close/>
                </a:path>
              </a:pathLst>
            </a:custGeom>
            <a:solidFill>
              <a:srgbClr val="F2F2F2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9C537C6-4224-7062-1D49-AEEF2F54954D}"/>
                </a:ext>
              </a:extLst>
            </p:cNvPr>
            <p:cNvSpPr/>
            <p:nvPr/>
          </p:nvSpPr>
          <p:spPr>
            <a:xfrm>
              <a:off x="3858529" y="1319384"/>
              <a:ext cx="1604399" cy="383340"/>
            </a:xfrm>
            <a:custGeom>
              <a:avLst/>
              <a:gdLst>
                <a:gd name="connsiteX0" fmla="*/ 0 w 1604399"/>
                <a:gd name="connsiteY0" fmla="*/ 0 h 383340"/>
                <a:gd name="connsiteX1" fmla="*/ 1604400 w 1604399"/>
                <a:gd name="connsiteY1" fmla="*/ 0 h 383340"/>
                <a:gd name="connsiteX2" fmla="*/ 1604400 w 1604399"/>
                <a:gd name="connsiteY2" fmla="*/ 383340 h 383340"/>
                <a:gd name="connsiteX3" fmla="*/ 0 w 1604399"/>
                <a:gd name="connsiteY3" fmla="*/ 383340 h 38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399" h="383340">
                  <a:moveTo>
                    <a:pt x="0" y="0"/>
                  </a:moveTo>
                  <a:lnTo>
                    <a:pt x="1604400" y="0"/>
                  </a:lnTo>
                  <a:lnTo>
                    <a:pt x="1604400" y="383340"/>
                  </a:lnTo>
                  <a:lnTo>
                    <a:pt x="0" y="383340"/>
                  </a:lnTo>
                  <a:close/>
                </a:path>
              </a:pathLst>
            </a:custGeom>
            <a:solidFill>
              <a:srgbClr val="F2F2F2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862A35-CF02-2B67-6C16-6593F86CA887}"/>
                </a:ext>
              </a:extLst>
            </p:cNvPr>
            <p:cNvSpPr txBox="1"/>
            <p:nvPr/>
          </p:nvSpPr>
          <p:spPr>
            <a:xfrm>
              <a:off x="3932005" y="1335493"/>
              <a:ext cx="1425385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Mapa Formación</a:t>
              </a: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C8EAF5-3833-68FD-06B9-285C372FD779}"/>
                </a:ext>
              </a:extLst>
            </p:cNvPr>
            <p:cNvSpPr/>
            <p:nvPr/>
          </p:nvSpPr>
          <p:spPr>
            <a:xfrm>
              <a:off x="5951487" y="1313201"/>
              <a:ext cx="1423452" cy="420437"/>
            </a:xfrm>
            <a:custGeom>
              <a:avLst/>
              <a:gdLst>
                <a:gd name="connsiteX0" fmla="*/ 0 w 1423452"/>
                <a:gd name="connsiteY0" fmla="*/ 42044 h 420437"/>
                <a:gd name="connsiteX1" fmla="*/ 41015 w 1423452"/>
                <a:gd name="connsiteY1" fmla="*/ 0 h 420437"/>
                <a:gd name="connsiteX2" fmla="*/ 1382437 w 1423452"/>
                <a:gd name="connsiteY2" fmla="*/ 0 h 420437"/>
                <a:gd name="connsiteX3" fmla="*/ 1423452 w 1423452"/>
                <a:gd name="connsiteY3" fmla="*/ 42044 h 420437"/>
                <a:gd name="connsiteX4" fmla="*/ 1423452 w 1423452"/>
                <a:gd name="connsiteY4" fmla="*/ 378394 h 420437"/>
                <a:gd name="connsiteX5" fmla="*/ 1382437 w 1423452"/>
                <a:gd name="connsiteY5" fmla="*/ 420438 h 420437"/>
                <a:gd name="connsiteX6" fmla="*/ 41015 w 1423452"/>
                <a:gd name="connsiteY6" fmla="*/ 420438 h 420437"/>
                <a:gd name="connsiteX7" fmla="*/ 0 w 1423452"/>
                <a:gd name="connsiteY7" fmla="*/ 378394 h 42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3452" h="420437">
                  <a:moveTo>
                    <a:pt x="0" y="42044"/>
                  </a:moveTo>
                  <a:cubicBezTo>
                    <a:pt x="0" y="18824"/>
                    <a:pt x="18360" y="0"/>
                    <a:pt x="41015" y="0"/>
                  </a:cubicBezTo>
                  <a:lnTo>
                    <a:pt x="1382437" y="0"/>
                  </a:lnTo>
                  <a:cubicBezTo>
                    <a:pt x="1405093" y="0"/>
                    <a:pt x="1423452" y="18824"/>
                    <a:pt x="1423452" y="42044"/>
                  </a:cubicBezTo>
                  <a:lnTo>
                    <a:pt x="1423452" y="378394"/>
                  </a:lnTo>
                  <a:cubicBezTo>
                    <a:pt x="1423452" y="401615"/>
                    <a:pt x="1405093" y="420438"/>
                    <a:pt x="1382437" y="420438"/>
                  </a:cubicBezTo>
                  <a:lnTo>
                    <a:pt x="41015" y="420438"/>
                  </a:lnTo>
                  <a:cubicBezTo>
                    <a:pt x="18360" y="420438"/>
                    <a:pt x="0" y="401615"/>
                    <a:pt x="0" y="378394"/>
                  </a:cubicBezTo>
                  <a:close/>
                </a:path>
              </a:pathLst>
            </a:custGeom>
            <a:solidFill>
              <a:srgbClr val="F2F2F2"/>
            </a:solidFill>
            <a:ln w="1029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CAF77B-7AA2-64D8-C6B8-0D77C62CC932}"/>
                </a:ext>
              </a:extLst>
            </p:cNvPr>
            <p:cNvSpPr/>
            <p:nvPr/>
          </p:nvSpPr>
          <p:spPr>
            <a:xfrm>
              <a:off x="5957519" y="1319384"/>
              <a:ext cx="1399326" cy="395706"/>
            </a:xfrm>
            <a:custGeom>
              <a:avLst/>
              <a:gdLst>
                <a:gd name="connsiteX0" fmla="*/ 0 w 1399326"/>
                <a:gd name="connsiteY0" fmla="*/ 0 h 395706"/>
                <a:gd name="connsiteX1" fmla="*/ 1399326 w 1399326"/>
                <a:gd name="connsiteY1" fmla="*/ 0 h 395706"/>
                <a:gd name="connsiteX2" fmla="*/ 1399326 w 1399326"/>
                <a:gd name="connsiteY2" fmla="*/ 395706 h 395706"/>
                <a:gd name="connsiteX3" fmla="*/ 0 w 1399326"/>
                <a:gd name="connsiteY3" fmla="*/ 395706 h 3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326" h="395706">
                  <a:moveTo>
                    <a:pt x="0" y="0"/>
                  </a:moveTo>
                  <a:lnTo>
                    <a:pt x="1399326" y="0"/>
                  </a:lnTo>
                  <a:lnTo>
                    <a:pt x="1399326" y="395706"/>
                  </a:lnTo>
                  <a:lnTo>
                    <a:pt x="0" y="395706"/>
                  </a:lnTo>
                  <a:close/>
                </a:path>
              </a:pathLst>
            </a:custGeom>
            <a:solidFill>
              <a:srgbClr val="F2F2F2"/>
            </a:solidFill>
            <a:ln w="12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1F3567A-A4EB-7968-2285-BDE7A97EF71B}"/>
                </a:ext>
              </a:extLst>
            </p:cNvPr>
            <p:cNvSpPr txBox="1"/>
            <p:nvPr/>
          </p:nvSpPr>
          <p:spPr>
            <a:xfrm>
              <a:off x="6243112" y="1347859"/>
              <a:ext cx="846353" cy="3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A" sz="1425" b="1" spc="0" baseline="0">
                  <a:ln/>
                  <a:solidFill>
                    <a:srgbClr val="000000"/>
                  </a:solidFill>
                  <a:latin typeface="Calibri"/>
                  <a:cs typeface="Calibri"/>
                  <a:sym typeface="Calibri"/>
                  <a:rtl val="0"/>
                </a:rPr>
                <a:t>Sesiones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D6812B6-8FFC-B194-68E2-66188A4A8D80}"/>
              </a:ext>
            </a:extLst>
          </p:cNvPr>
          <p:cNvSpPr/>
          <p:nvPr/>
        </p:nvSpPr>
        <p:spPr>
          <a:xfrm>
            <a:off x="7884722" y="2036971"/>
            <a:ext cx="126812" cy="1282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49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873341" y="226407"/>
            <a:ext cx="285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 1.</a:t>
            </a:r>
            <a:endParaRPr lang="es-VE" sz="4800" dirty="0">
              <a:solidFill>
                <a:schemeClr val="bg1"/>
              </a:solidFill>
            </a:endParaRPr>
          </a:p>
        </p:txBody>
      </p:sp>
      <p:pic>
        <p:nvPicPr>
          <p:cNvPr id="10" name="Picture 2" descr="Fab lab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98" y="2485766"/>
            <a:ext cx="1367242" cy="1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8D970E7-C07A-258E-9EFB-AE38F90229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30" y="1139229"/>
            <a:ext cx="8135469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93148"/>
            <a:ext cx="5291091" cy="481326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942506" y="1080340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B22D2FC-BE3C-ECCD-3C21-E388E0DC411A}"/>
              </a:ext>
            </a:extLst>
          </p:cNvPr>
          <p:cNvSpPr txBox="1">
            <a:spLocks/>
          </p:cNvSpPr>
          <p:nvPr/>
        </p:nvSpPr>
        <p:spPr>
          <a:xfrm>
            <a:off x="6151939" y="2382257"/>
            <a:ext cx="6441843" cy="254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200000"/>
              </a:lnSpc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innovación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alcances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CA" sz="24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985421" y="1087740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30" y="1695234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779364" y="226407"/>
            <a:ext cx="681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 de la Unidad.</a:t>
            </a:r>
            <a:endParaRPr lang="es-V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7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" y="693148"/>
            <a:ext cx="5291091" cy="4813261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5387913" y="1210803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796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5727570" y="1057404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0" y="1835970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4 Rectángulo">
            <a:extLst>
              <a:ext uri="{FF2B5EF4-FFF2-40B4-BE49-F238E27FC236}">
                <a16:creationId xmlns:a16="http://schemas.microsoft.com/office/drawing/2014/main" id="{7EE53CFF-1462-2A9D-1E6F-9BB62D16437B}"/>
              </a:ext>
            </a:extLst>
          </p:cNvPr>
          <p:cNvSpPr/>
          <p:nvPr/>
        </p:nvSpPr>
        <p:spPr>
          <a:xfrm>
            <a:off x="-293480" y="1459306"/>
            <a:ext cx="5463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 vimos el encuentro pasado?</a:t>
            </a:r>
            <a:endParaRPr lang="es-V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0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D59D4CE-1290-6341-5D76-4B09DF02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93148"/>
            <a:ext cx="8165172" cy="6321848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1CEBAC3E-A795-145E-04CA-E41C38EB2950}"/>
              </a:ext>
            </a:extLst>
          </p:cNvPr>
          <p:cNvSpPr/>
          <p:nvPr/>
        </p:nvSpPr>
        <p:spPr>
          <a:xfrm>
            <a:off x="5387913" y="1210803"/>
            <a:ext cx="4685932" cy="46859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9819C48-0CF0-A992-3A65-A52146B2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685" y="6271274"/>
            <a:ext cx="3678315" cy="58672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DBEDDA0-F1C6-808B-6393-C170EC09F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0703" y="-71483"/>
            <a:ext cx="9182472" cy="12822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3EC8F3-3097-2835-51B0-9DA2DB682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8" y="1"/>
            <a:ext cx="5771365" cy="76615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A845786-D421-BC82-6609-F82A4088D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" y="82578"/>
            <a:ext cx="5882937" cy="683581"/>
          </a:xfrm>
        </p:spPr>
        <p:txBody>
          <a:bodyPr>
            <a:normAutofit fontScale="90000"/>
          </a:bodyPr>
          <a:lstStyle/>
          <a:p>
            <a:pPr algn="l"/>
            <a:r>
              <a:rPr lang="es-CO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 FAB LAB</a:t>
            </a:r>
            <a:endParaRPr lang="en-CA" sz="4800" dirty="0">
              <a:latin typeface="Gotham Medium" panose="02000603030000020004" pitchFamily="2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630029C-2824-5E4D-1666-61F57F434548}"/>
              </a:ext>
            </a:extLst>
          </p:cNvPr>
          <p:cNvSpPr/>
          <p:nvPr/>
        </p:nvSpPr>
        <p:spPr>
          <a:xfrm>
            <a:off x="5727570" y="1057404"/>
            <a:ext cx="4554245" cy="455424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Fab lab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50" y="1835970"/>
            <a:ext cx="2734483" cy="327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543833" y="226407"/>
            <a:ext cx="681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 Cómo identificamos oportunidades?</a:t>
            </a:r>
            <a:endParaRPr lang="es-VE" sz="3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1071" y="1210803"/>
            <a:ext cx="5366499" cy="364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(TRABAJO MULTIDISCIPLINAR).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oportunidades  para desarrollar propuestas de innovación?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problemas de la comunidad  para desarrollar propuestas de innovación?</a:t>
            </a: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2A3AE-A920-89AC-E9B5-059B6287F8AB}"/>
              </a:ext>
            </a:extLst>
          </p:cNvPr>
          <p:cNvSpPr txBox="1"/>
          <p:nvPr/>
        </p:nvSpPr>
        <p:spPr>
          <a:xfrm>
            <a:off x="526742" y="5175368"/>
            <a:ext cx="276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7 </a:t>
            </a:r>
            <a:r>
              <a:rPr lang="en-CA" sz="4000" dirty="0" err="1">
                <a:solidFill>
                  <a:schemeClr val="bg1"/>
                </a:solidFill>
              </a:rPr>
              <a:t>Minutos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9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524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    Programa de Formación  FAB LAB Manejo Estratégico Docente.    </vt:lpstr>
      <vt:lpstr>101 FAB LAB</vt:lpstr>
      <vt:lpstr>101 FAB LAB</vt:lpstr>
      <vt:lpstr>101 FAB LAB</vt:lpstr>
      <vt:lpstr>101 FAB LAB</vt:lpstr>
      <vt:lpstr>101 FAB LAB</vt:lpstr>
      <vt:lpstr>101 FAB LAB</vt:lpstr>
      <vt:lpstr>101 FAB LAB</vt:lpstr>
      <vt:lpstr>101 FAB LAB</vt:lpstr>
      <vt:lpstr>101 FAB LAB</vt:lpstr>
      <vt:lpstr>101 FAB LAB</vt:lpstr>
      <vt:lpstr>101 FAB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Manrique</dc:creator>
  <cp:lastModifiedBy>Bruno Smith Faria</cp:lastModifiedBy>
  <cp:revision>3</cp:revision>
  <dcterms:created xsi:type="dcterms:W3CDTF">2022-09-25T16:51:34Z</dcterms:created>
  <dcterms:modified xsi:type="dcterms:W3CDTF">2022-12-06T20:32:38Z</dcterms:modified>
</cp:coreProperties>
</file>